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160000" cy="7620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97" autoAdjust="0"/>
    <p:restoredTop sz="90929"/>
  </p:normalViewPr>
  <p:slideViewPr>
    <p:cSldViewPr>
      <p:cViewPr varScale="1">
        <p:scale>
          <a:sx n="130" d="100"/>
          <a:sy n="130" d="100"/>
        </p:scale>
        <p:origin x="210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62000" y="2366963"/>
            <a:ext cx="8636000" cy="1633537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8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A94911-656F-EF13-CE85-E000DDC026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52B78C-6A8E-5D8F-787D-29E8963CF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D4393-EEB5-59C4-F58B-E019957FCE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279841-9827-43FA-AA2B-DB559A63CF68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27232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7BCB0-59B4-7CD3-59AF-475E47044C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4CCF23-7DA5-E03A-31F2-190B4A49A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FB418-F2FC-6D4A-C708-7CE53BE413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3DA44-7C59-4867-88AB-B35E1399DE6D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33980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076E0F-15CE-8CD4-8592-F381028B5F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AE6A04-0E75-3819-248F-EE3640BE7B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E3C0C9-ED48-23FD-3B49-910A30A7E2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2D251-D937-465C-83E5-B7D6C9A728ED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2222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9F6E8C-A48A-A923-951B-67D9F53199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681922-3FE5-B731-BBEE-68A993C1E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32B871-B68B-D801-03C3-172C00194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82DCE6-7A87-407D-80DB-6FD0E24E5700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60684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722D5B-F728-72E9-BEB4-C21328070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0DF2CB-B847-E4D4-DA40-157AECF4E5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5F5916-2959-1FBB-022E-E30F9859D8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233F0-3264-415D-AE7E-1448003A7D32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24608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A23A38-73F4-07D5-1665-6FC17EDD50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FC76EA-C02C-15FC-9EDE-2EB9E6DE0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72E64-51E9-A466-20FF-222040A14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56459-EE1C-4839-9EB1-A83CC5832236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65682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535ACF1-ADC2-028B-65B6-8C51DD4A1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7DE1126-0E44-AB4B-DCC0-7EEB452D3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AB2ED57-06D3-1C93-18CA-52B2DB2D6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177E9A-33CB-40CB-B9D9-5AF59FA2C971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92389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25C74B-F141-FCA5-A8CB-D4236E0BF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0E99E5-9D48-8FB5-4EB6-0D62E30E6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36405F3-C5EF-5776-F920-BF8996405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B0A53-862B-4DA0-B6B7-C268C8B2FA80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02278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8CFA401-92CC-FA3F-7110-4D01C2443D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D1F9987-97AD-910D-DF87-42C7CA9768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9C97E30-E9A8-D57D-0EEB-0530C99D3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C0224-F2DB-47E4-9213-5D80A1D2B165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89989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70A364-DE05-FE35-446E-BF43254A3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779306-623A-8380-255D-21AC6F69C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3E949B-93E1-E2FC-E907-3599197CFC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645C7-6A77-4FA7-A10D-1DA9BCEC2E1D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85779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3DB8CE-9E69-DFF6-412F-B320397631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4BC9EA-E712-90A1-CFF4-B9AA20234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ABD9AA-D0C6-5C5A-657B-38C190672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E1635-F3E1-437D-80B3-03EB25C2867A}" type="slidenum">
              <a:rPr lang="en-US" altLang="fi-FI"/>
              <a:pPr/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74326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730474-0217-6C92-7174-EDCC2B87D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DF0573-3866-B4CC-6EBC-40705825A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31979A0-4671-B40E-0D4E-753D458D94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659CBD-3406-82A9-D633-6D7E448EB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34BB98F-472E-6A4E-A48D-4AE9368599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C1C5D9-11DB-472D-87E7-093CEEAED08E}" type="slidenum">
              <a:rPr lang="en-US" altLang="fi-FI"/>
              <a:pPr/>
              <a:t>‹#›</a:t>
            </a:fld>
            <a:endParaRPr lang="en-US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379ABCDE-DA80-2C7B-4EAC-F03668B028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3048000"/>
            <a:ext cx="8445500" cy="1219200"/>
          </a:xfrm>
        </p:spPr>
        <p:txBody>
          <a:bodyPr lIns="0" tIns="0" rIns="0" bIns="0" anchor="t"/>
          <a:lstStyle/>
          <a:p>
            <a:pPr eaLnBrk="1" hangingPunct="1">
              <a:lnSpc>
                <a:spcPct val="95000"/>
              </a:lnSpc>
            </a:pPr>
            <a:r>
              <a:rPr lang="en-US" altLang="fi-FI" sz="4800">
                <a:solidFill>
                  <a:srgbClr val="DE6600"/>
                </a:solidFill>
                <a:latin typeface="Arial" panose="020B0604020202020204" pitchFamily="34" charset="0"/>
              </a:rPr>
              <a:t>Kirkko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1868A567-24EE-9B81-0AF5-1450EF46046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1650" y="4572000"/>
            <a:ext cx="6616700" cy="914400"/>
          </a:xfrm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fi-FI">
                <a:solidFill>
                  <a:srgbClr val="3B62AF"/>
                </a:solidFill>
                <a:latin typeface="Arial" panose="020B0604020202020204" pitchFamily="34" charset="0"/>
              </a:rPr>
              <a:t>Mikä se oikein on?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fi-FI">
              <a:solidFill>
                <a:srgbClr val="3B62A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fi-FI">
              <a:solidFill>
                <a:srgbClr val="3B62A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endParaRPr lang="en-US" altLang="fi-FI">
              <a:solidFill>
                <a:srgbClr val="3B62AF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fi-FI" sz="1400">
                <a:solidFill>
                  <a:srgbClr val="3B62AF"/>
                </a:solidFill>
                <a:latin typeface="Arial" panose="020B0604020202020204" pitchFamily="34" charset="0"/>
              </a:rPr>
              <a:t>Outi Ylinen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00F1D9B1-0E53-ED04-4ABA-A497B116CF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650" y="304800"/>
            <a:ext cx="9664700" cy="9144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altLang="fi-FI" sz="4300">
                <a:solidFill>
                  <a:srgbClr val="3B62AF"/>
                </a:solidFill>
                <a:latin typeface="Arial" panose="020B0604020202020204" pitchFamily="34" charset="0"/>
              </a:rPr>
              <a:t>Kirkko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62B1D5E-B6D4-4B19-D97D-3572997DC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828800"/>
            <a:ext cx="9664700" cy="5486400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2700">
                <a:solidFill>
                  <a:srgbClr val="444444"/>
                </a:solidFill>
                <a:latin typeface="Arial" panose="020B0604020202020204" pitchFamily="34" charset="0"/>
              </a:rPr>
              <a:t>-</a:t>
            </a:r>
            <a:r>
              <a:rPr lang="en-US" altLang="fi-FI">
                <a:solidFill>
                  <a:srgbClr val="444444"/>
                </a:solidFill>
                <a:latin typeface="Arial" panose="020B0604020202020204" pitchFamily="34" charset="0"/>
              </a:rPr>
              <a:t> Kristus perusti kirkon -&gt; opetti puhumalla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>
                <a:solidFill>
                  <a:srgbClr val="444444"/>
                </a:solidFill>
                <a:latin typeface="Arial" panose="020B0604020202020204" pitchFamily="34" charset="0"/>
              </a:rPr>
              <a:t>- opetus muotoutui kirjalliseksi vähitellen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>
                <a:solidFill>
                  <a:srgbClr val="444444"/>
                </a:solidFill>
                <a:latin typeface="Arial" panose="020B0604020202020204" pitchFamily="34" charset="0"/>
              </a:rPr>
              <a:t>- kirkon opetus lyhimmillään on uskontunnustus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>
                <a:solidFill>
                  <a:srgbClr val="444444"/>
                </a:solidFill>
                <a:latin typeface="Arial" panose="020B0604020202020204" pitchFamily="34" charset="0"/>
              </a:rPr>
              <a:t>    * laadittiin 300-l.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b="1" u="sng">
                <a:solidFill>
                  <a:srgbClr val="444444"/>
                </a:solidFill>
                <a:latin typeface="Arial" panose="020B0604020202020204" pitchFamily="34" charset="0"/>
              </a:rPr>
              <a:t>Uskonoppi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b="1">
                <a:solidFill>
                  <a:srgbClr val="444444"/>
                </a:solidFill>
                <a:latin typeface="Arial" panose="020B0604020202020204" pitchFamily="34" charset="0"/>
              </a:rPr>
              <a:t>- selvittää millainen on Jumala, kuinka maailma on syntynyt, mitä Kristus teki ja mitä tapahtuu kuoleman jälkeen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 sz="2700">
              <a:solidFill>
                <a:srgbClr val="444444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B83B541-1FE3-57E3-F696-45E749D3C5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304800"/>
            <a:ext cx="4281488" cy="6694488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Seurakunta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tietyn maantieteellisen alueen uskovaisten kokous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ehtoollinen keskiössä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periaatteessa yhdessä kirkossa käyvät muodostavat seurakunnan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 sz="320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 b="1" u="sng">
                <a:solidFill>
                  <a:srgbClr val="444444"/>
                </a:solidFill>
                <a:latin typeface="Arial" panose="020B0604020202020204" pitchFamily="34" charset="0"/>
              </a:rPr>
              <a:t>Liturgiikka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 b="1">
                <a:solidFill>
                  <a:srgbClr val="444444"/>
                </a:solidFill>
                <a:latin typeface="Arial" panose="020B0604020202020204" pitchFamily="34" charset="0"/>
              </a:rPr>
              <a:t>tutkii jumalanpalveluksia.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AC0DFB0-B7A8-1EA9-EFAC-EBE4057CBE6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072063" y="201613"/>
            <a:ext cx="4533900" cy="6880225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Ihminen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kuinka minun tulisi toimia?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mitkä ovat minun arvoni?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suhde lähimmäisiin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- suhde Jumalaan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 sz="320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 b="1" u="sng">
                <a:solidFill>
                  <a:srgbClr val="444444"/>
                </a:solidFill>
                <a:latin typeface="Arial" panose="020B0604020202020204" pitchFamily="34" charset="0"/>
              </a:rPr>
              <a:t>Etiikka</a:t>
            </a: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 </a:t>
            </a:r>
            <a:r>
              <a:rPr lang="en-US" altLang="fi-FI" sz="3200" b="1">
                <a:solidFill>
                  <a:srgbClr val="444444"/>
                </a:solidFill>
                <a:latin typeface="Arial" panose="020B0604020202020204" pitchFamily="34" charset="0"/>
              </a:rPr>
              <a:t>tutkii kysymyksiä ihmisyydestä.</a:t>
            </a:r>
            <a:endParaRPr lang="en-US" altLang="fi-FI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fi-FI" sz="320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altLang="fi-FI" sz="3200">
                <a:solidFill>
                  <a:srgbClr val="444444"/>
                </a:solidFill>
                <a:latin typeface="Arial" panose="020B0604020202020204" pitchFamily="34" charset="0"/>
              </a:rPr>
              <a:t>(Etiikka = tapa, tapajärjestelmä)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104</Words>
  <Application>Microsoft Office PowerPoint</Application>
  <PresentationFormat>Mukautettu</PresentationFormat>
  <Paragraphs>31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Calibri</vt:lpstr>
      <vt:lpstr>Default Design</vt:lpstr>
      <vt:lpstr>Kirkko</vt:lpstr>
      <vt:lpstr>Kirkko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Kaarina Lyhykainen</cp:lastModifiedBy>
  <cp:revision>2</cp:revision>
  <dcterms:created xsi:type="dcterms:W3CDTF">2004-05-06T09:28:21Z</dcterms:created>
  <dcterms:modified xsi:type="dcterms:W3CDTF">2024-10-17T11:34:51Z</dcterms:modified>
</cp:coreProperties>
</file>