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63" r:id="rId6"/>
    <p:sldId id="258" r:id="rId7"/>
    <p:sldId id="259" r:id="rId8"/>
    <p:sldId id="260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DA4031-52C7-7518-C84B-70009CF7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AA20-566F-41D0-8BB4-7E6B733572E8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CF001D-9F31-6E67-3DB8-8DA27D5E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C16752-1956-229C-8497-235C5390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023C3-FB1B-4A0F-830D-C854BFD4E9E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523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32EE86-C91F-DA6F-117F-005524FD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4AC-1506-43C1-964B-8AD9DA51ADE9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EDC779-A098-8810-5113-07D4545A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7159EB-A345-D135-FC8B-3A9D3AD3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530D8-6930-4204-8E61-2509223869B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20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2E20CD-9F66-8A14-3719-E5292879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EDD3-3322-4734-BE0B-5AC7D310773C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FD6869-9C51-16AD-1088-6340A954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CE606D-1548-8B9E-46F4-B648B171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FED6A-4C70-48FD-8E21-8D0685B2D01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54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A81037-CA4B-79A4-5208-F11FC96B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E268-EB3B-4408-AD33-CB29351B4338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5A60CD-0CA2-FE56-6BB1-A6CBA55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C125A-2F48-61C2-9A7D-0697C38C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0208-945D-4DCB-BFA0-54F1D2CB624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453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3E206B-3258-8DFF-F586-C8512727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95C1-D125-459C-9BCC-80C7623B7DD6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CB9BF9-9658-3546-0814-6909949A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8B93B0-E854-F937-6D11-7CC4F991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622DD-C052-42AA-BF85-2ABE424CF1E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7865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4721EE2-F7DF-BD51-2D7A-15CA1F4D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BA41-6281-4681-A264-787037621347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03308DB2-75F8-F829-724F-54D2180E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812BE40-3A57-B9D1-DBA8-804F87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30CF3-833E-463C-B431-5A9885E3EC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820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B482C41A-EB27-3279-624F-615E8A8F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78-FF84-40C1-B252-D82610272F17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86764C7E-21E8-16C6-253B-27E44540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FF79047-B023-6DFE-CE69-D2044F21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4042-37C8-4B98-8830-0D9D9F4FC66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3624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E2E1ECC-CF8F-E8B5-5ED1-0233206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DF5B-7DA4-404D-9865-5898D6371E8A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9D1566E3-78DB-7CFB-C37A-CADB6FE9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E22369F-352B-DC07-C364-203E858A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C6C6-6D5A-4BDC-BD43-8879CD5021D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7358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6AAA52C1-4EE4-6FA0-B5BD-AE13AB01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66EF-21DB-4E5E-9717-EEC7A8AF9970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64D5F74A-1721-D8AE-9C9E-1FE12C61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86AEAE21-FCD1-E499-0972-8F35B312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C37E-6EDF-4202-BBAF-228F919EE22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3606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0525AF6-4BBE-A8CD-A120-D709792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FD2-3739-49DD-B8B1-5526DE24DFED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14C486D-83D6-DE86-C32E-6E9B4093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0357775-CC9E-79A6-916D-999BDC9E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D9EB4-CCE9-40C3-BCBC-D8FFC40E43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81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B0A26EF-5659-24B2-F7C9-1A77A7A8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B57A-A32C-4C82-9501-0B6EB05E8FD2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91DC379-3F49-8C88-62C3-2C490F9C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04D0A7D-4904-A1EE-F8D4-EC1BA610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44B13-8292-417B-BC28-0CC1C0F82A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200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5E39C9D3-AB46-F7E7-016A-6789B59514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2BDFDF8A-8C78-A4EA-26CB-A13732B065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F674AA-9295-49C1-BEF3-D1F576FDA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0FE3D2-7144-47C2-96AC-4C3084E19871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5DD319-35F5-9868-1622-016EF98D9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0CD27F-3CCE-E3EF-FB81-F9B8C754B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4C0B43C-420B-4A81-BB7A-771D3D9A4A2F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83F3955A-5DB9-ACB4-9F33-4C3BD263C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Ihminen ja maailma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5F9352-CC7B-31E1-9086-813EBC495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200" dirty="0">
                <a:solidFill>
                  <a:schemeClr val="tx2"/>
                </a:solidFill>
              </a:rPr>
              <a:t>Teksti: </a:t>
            </a:r>
            <a:r>
              <a:rPr lang="fi-FI" sz="2200" dirty="0" err="1">
                <a:solidFill>
                  <a:schemeClr val="tx2"/>
                </a:solidFill>
              </a:rPr>
              <a:t>Ortoboxi.fi</a:t>
            </a:r>
            <a:r>
              <a:rPr lang="fi-FI" sz="2200" dirty="0">
                <a:solidFill>
                  <a:schemeClr val="tx2"/>
                </a:solidFill>
              </a:rPr>
              <a:t> ja Stefan Holm: Kirkon jäsenenä – Oppikirja 9. luokalle, kpl 5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200" dirty="0">
                <a:solidFill>
                  <a:schemeClr val="tx2"/>
                </a:solidFill>
              </a:rPr>
              <a:t>Kuvat: </a:t>
            </a:r>
            <a:r>
              <a:rPr lang="fi-FI" sz="2200" dirty="0" err="1">
                <a:solidFill>
                  <a:schemeClr val="tx2"/>
                </a:solidFill>
              </a:rPr>
              <a:t>www.ortoboxi.fi</a:t>
            </a:r>
            <a:endParaRPr lang="fi-FI" sz="22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052" name="Picture 2" descr="D:\KIRSI\Kuvitukset\Ullan nettisivut\Bannerit\logopienennetty.gif">
            <a:extLst>
              <a:ext uri="{FF2B5EF4-FFF2-40B4-BE49-F238E27FC236}">
                <a16:creationId xmlns:a16="http://schemas.microsoft.com/office/drawing/2014/main" id="{D2816E04-C676-AA5D-9975-20856017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57788"/>
            <a:ext cx="31194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29B4AD00-565C-4E06-A3A4-74234F2A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F0FA7F05-6CB5-5B4C-65C3-C0AA0ED53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eaLnBrk="1" hangingPunct="1"/>
            <a:r>
              <a:rPr lang="fi-FI" altLang="fi-FI"/>
              <a:t>Ihmisellä on velvollisuutensa tässä maailmassa, mutta tavoite on tuonpuoleisessa.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Olemme vastuussa tästä elämästä, sitä ei saa tuhota.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2050" name="Picture 2" descr="C:\Users\Kirsi\Desktop\boxiin\enkelit.jpg">
            <a:extLst>
              <a:ext uri="{FF2B5EF4-FFF2-40B4-BE49-F238E27FC236}">
                <a16:creationId xmlns:a16="http://schemas.microsoft.com/office/drawing/2014/main" id="{EF194175-EE03-2C8F-7F64-64ED40BB00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1340768"/>
            <a:ext cx="4689233" cy="2189777"/>
          </a:xfr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3424F19C-4995-2480-A3CD-3A659ED1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2291" name="Sisällön paikkamerkki 2">
            <a:extLst>
              <a:ext uri="{FF2B5EF4-FFF2-40B4-BE49-F238E27FC236}">
                <a16:creationId xmlns:a16="http://schemas.microsoft.com/office/drawing/2014/main" id="{6D626398-9CB1-6CDF-5446-880CECF340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Ihmisen tehtäväksi luomiskertomuksessa nimettiin viljellä ja varjella maata.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Kristityn velvollisuus on myös suojella luontoa. </a:t>
            </a:r>
          </a:p>
        </p:txBody>
      </p:sp>
      <p:pic>
        <p:nvPicPr>
          <p:cNvPr id="12292" name="Picture 3" descr="D:\ORTOBOXI\Kuvapankki nettiin\Luontokuvia\IMG_2011.JPG">
            <a:extLst>
              <a:ext uri="{FF2B5EF4-FFF2-40B4-BE49-F238E27FC236}">
                <a16:creationId xmlns:a16="http://schemas.microsoft.com/office/drawing/2014/main" id="{5A5D2E35-2A4D-E5A0-A795-CE93C7253B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196975"/>
            <a:ext cx="339407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5C50234E-9795-C8CF-6D9D-BEFDA800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Miksi maailma on olemassa?</a:t>
            </a:r>
          </a:p>
        </p:txBody>
      </p:sp>
      <p:pic>
        <p:nvPicPr>
          <p:cNvPr id="4100" name="Picture 4" descr="D:\ORTOBOXI\Kuvapankki nettiin\Luontokuvia\IMG_6467.JPG">
            <a:extLst>
              <a:ext uri="{FF2B5EF4-FFF2-40B4-BE49-F238E27FC236}">
                <a16:creationId xmlns:a16="http://schemas.microsoft.com/office/drawing/2014/main" id="{EA663725-19C3-8429-532B-02F14F052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268760"/>
            <a:ext cx="6034617" cy="4857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02948B30-6A14-3403-DBBB-4D438CA1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Maailmankuva – kuva maailmasta</a:t>
            </a:r>
          </a:p>
        </p:txBody>
      </p:sp>
      <p:sp>
        <p:nvSpPr>
          <p:cNvPr id="4099" name="Sisällön paikkamerkki 2">
            <a:extLst>
              <a:ext uri="{FF2B5EF4-FFF2-40B4-BE49-F238E27FC236}">
                <a16:creationId xmlns:a16="http://schemas.microsoft.com/office/drawing/2014/main" id="{C2EEFF6C-E6BF-8F8E-43CB-07257B8218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Käsitys siitä, millainen maailma on.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Erilainen eri kulttuureissa.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Siihen vaikuttavat mm. omat kokemukset ja tiedonvälitys.</a:t>
            </a:r>
          </a:p>
        </p:txBody>
      </p:sp>
      <p:sp>
        <p:nvSpPr>
          <p:cNvPr id="4100" name="Sisällön paikkamerkki 3">
            <a:extLst>
              <a:ext uri="{FF2B5EF4-FFF2-40B4-BE49-F238E27FC236}">
                <a16:creationId xmlns:a16="http://schemas.microsoft.com/office/drawing/2014/main" id="{45E76232-25C4-BE1F-39F8-64F76F73C9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4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400">
                <a:solidFill>
                  <a:schemeClr val="tx2"/>
                </a:solidFill>
              </a:rPr>
              <a:t>	Muinaissuomalaisen maailmankuva oli hyvin toisenlainen kuin nykysuomalaisen. </a:t>
            </a:r>
          </a:p>
        </p:txBody>
      </p:sp>
      <p:pic>
        <p:nvPicPr>
          <p:cNvPr id="4101" name="Picture 3" descr="D:\ORTOBOXI\Kuvapankki nettiin\OKSuomen kirkkohistoria\vainamoinen.jpg">
            <a:extLst>
              <a:ext uri="{FF2B5EF4-FFF2-40B4-BE49-F238E27FC236}">
                <a16:creationId xmlns:a16="http://schemas.microsoft.com/office/drawing/2014/main" id="{8C08A8BF-7947-9A8C-2D77-CB2EA1FC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2914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BD2EE3E1-A1DB-7BAA-8D03-71D21190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Maailmankatsomus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113267-1A72-89BA-2EB7-7C54D17B08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Laajempi kuin maailmankuva.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Laaja käsitys maailmasta ja elämästä.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Sisältää </a:t>
            </a:r>
            <a:r>
              <a:rPr lang="fi-FI" b="1" dirty="0"/>
              <a:t>arvoja</a:t>
            </a:r>
            <a:r>
              <a:rPr lang="fi-FI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Antaa elämälle tarkoitusta.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62439-26F1-BC85-EE66-F61082ADF6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4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dirty="0">
                <a:solidFill>
                  <a:schemeClr val="tx2"/>
                </a:solidFill>
              </a:rPr>
              <a:t>Arvo – asia, jota  pidetään arvokkaana ja tärkeänä. </a:t>
            </a:r>
          </a:p>
        </p:txBody>
      </p:sp>
      <p:pic>
        <p:nvPicPr>
          <p:cNvPr id="5125" name="Picture 2" descr="D:\ORTOBOXI\Kuvapankki nettiin\ote.jpg">
            <a:extLst>
              <a:ext uri="{FF2B5EF4-FFF2-40B4-BE49-F238E27FC236}">
                <a16:creationId xmlns:a16="http://schemas.microsoft.com/office/drawing/2014/main" id="{1BC13D22-49B8-F79F-1FFF-75AE6738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2768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BC8A1BEC-35E2-8C38-A355-56BA098B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Kristillinen maailmankuva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BBC3A6-C461-362D-2229-24421EACA9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- Uskonnollinen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- Keskuksena </a:t>
            </a:r>
            <a:r>
              <a:rPr lang="fi-FI" b="1" dirty="0"/>
              <a:t>Jumala</a:t>
            </a:r>
            <a:r>
              <a:rPr lang="fi-FI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- Käsitykset ihmisestä, maailmasta, sen synnystä yms.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	- Yhtenä lähteenä Raamattu.</a:t>
            </a:r>
          </a:p>
        </p:txBody>
      </p:sp>
      <p:pic>
        <p:nvPicPr>
          <p:cNvPr id="6148" name="Picture 2" descr="D:\ORTOBOXI\Kuvapankki nettiin\ikonit\Kristus.jpg">
            <a:extLst>
              <a:ext uri="{FF2B5EF4-FFF2-40B4-BE49-F238E27FC236}">
                <a16:creationId xmlns:a16="http://schemas.microsoft.com/office/drawing/2014/main" id="{7CA1437F-0479-3E03-5979-BD810FACF8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0300" y="1628775"/>
            <a:ext cx="3506788" cy="45370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40F7FA06-5B49-5728-BCBF-77746EC5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7171" name="Sisällön paikkamerkki 2">
            <a:extLst>
              <a:ext uri="{FF2B5EF4-FFF2-40B4-BE49-F238E27FC236}">
                <a16:creationId xmlns:a16="http://schemas.microsoft.com/office/drawing/2014/main" id="{50C1B411-C426-98D0-7293-231163521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Maailmankuvaamme vaikuttavat yhä enemmän tiedonvälitys ja mainonta mm. tv:n, netin ja painetun median kautta.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>
              <a:solidFill>
                <a:schemeClr val="tx2"/>
              </a:solidFill>
            </a:endParaRPr>
          </a:p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Omaksumme uusia asioita ja ajatuksia huomaamatta.</a:t>
            </a:r>
          </a:p>
        </p:txBody>
      </p:sp>
      <p:sp>
        <p:nvSpPr>
          <p:cNvPr id="7172" name="Sisällön paikkamerkki 3">
            <a:extLst>
              <a:ext uri="{FF2B5EF4-FFF2-40B4-BE49-F238E27FC236}">
                <a16:creationId xmlns:a16="http://schemas.microsoft.com/office/drawing/2014/main" id="{628FC48A-6E82-7B87-831B-7D30F6ED65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ACFAA7D7-9F89-587F-935A-BD285349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Mainonta</a:t>
            </a: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6123565B-C394-79A8-F652-9E81850D9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eaLnBrk="1" hangingPunct="1"/>
            <a:r>
              <a:rPr lang="fi-FI" altLang="fi-FI" sz="2000">
                <a:solidFill>
                  <a:schemeClr val="tx2"/>
                </a:solidFill>
              </a:rPr>
              <a:t>Yksi suuri vaikuttaja on mainonta.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/>
            <a:r>
              <a:rPr lang="fi-FI" altLang="fi-FI" sz="2000">
                <a:solidFill>
                  <a:schemeClr val="tx2"/>
                </a:solidFill>
              </a:rPr>
              <a:t>Mainonnan tarkoitus on myydä tuotetta tietyillä mielikuvilla.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/>
            <a:r>
              <a:rPr lang="fi-FI" altLang="fi-FI" sz="2000">
                <a:solidFill>
                  <a:schemeClr val="tx2"/>
                </a:solidFill>
              </a:rPr>
              <a:t>Ajattelutapamme ja maailmankuvamme  muuttuu mainosten myötä.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/>
            <a:r>
              <a:rPr lang="fi-FI" altLang="fi-FI" sz="2000">
                <a:solidFill>
                  <a:schemeClr val="tx2"/>
                </a:solidFill>
              </a:rPr>
              <a:t>Mielikuvissa ihminen on kaunis, terve ja onnellinen, vaikka todellisuudessa mainostettava asia tai mielikuva voi olla jopa haitallinen. </a:t>
            </a:r>
          </a:p>
        </p:txBody>
      </p:sp>
      <p:sp>
        <p:nvSpPr>
          <p:cNvPr id="8196" name="Sisällön paikkamerkki 3">
            <a:extLst>
              <a:ext uri="{FF2B5EF4-FFF2-40B4-BE49-F238E27FC236}">
                <a16:creationId xmlns:a16="http://schemas.microsoft.com/office/drawing/2014/main" id="{30E6A56F-F76B-B930-49E8-FB05A5D1CC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D64BA591-5CDE-EA03-2C87-65AC5AB1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>
                <a:solidFill>
                  <a:schemeClr val="tx2"/>
                </a:solidFill>
              </a:rPr>
              <a:t>Esimerkki: Millainen on mainonnan naiskuva? </a:t>
            </a:r>
          </a:p>
        </p:txBody>
      </p:sp>
      <p:pic>
        <p:nvPicPr>
          <p:cNvPr id="9219" name="Sisällön paikkamerkki 3" descr="Madonna Photoshopped ">
            <a:extLst>
              <a:ext uri="{FF2B5EF4-FFF2-40B4-BE49-F238E27FC236}">
                <a16:creationId xmlns:a16="http://schemas.microsoft.com/office/drawing/2014/main" id="{4411F0AF-5678-ACC7-271B-F052E1097F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725" y="1600200"/>
            <a:ext cx="3638550" cy="4525963"/>
          </a:xfrm>
        </p:spPr>
      </p:pic>
      <p:sp>
        <p:nvSpPr>
          <p:cNvPr id="9220" name="Suorakulmio 4">
            <a:extLst>
              <a:ext uri="{FF2B5EF4-FFF2-40B4-BE49-F238E27FC236}">
                <a16:creationId xmlns:a16="http://schemas.microsoft.com/office/drawing/2014/main" id="{F0D17613-4EC2-BEF8-8A08-C042823F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2927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200">
                <a:solidFill>
                  <a:schemeClr val="tx2"/>
                </a:solidFill>
                <a:latin typeface="Calibri" panose="020F0502020204030204" pitchFamily="34" charset="0"/>
              </a:rPr>
              <a:t>Kuva: http://outsourcemymarketing.com.au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E1FAEE4B-2AA1-0228-9116-539A24A6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Kristillinen maailmankuva</a:t>
            </a:r>
          </a:p>
        </p:txBody>
      </p:sp>
      <p:sp>
        <p:nvSpPr>
          <p:cNvPr id="10243" name="Sisällön paikkamerkki 2">
            <a:extLst>
              <a:ext uri="{FF2B5EF4-FFF2-40B4-BE49-F238E27FC236}">
                <a16:creationId xmlns:a16="http://schemas.microsoft.com/office/drawing/2014/main" id="{D3B0B8DB-84B2-ECD8-99D5-CAD690F368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Ihmisellä on tietty tehtävä: rakastaa Jumalaa ja lähimmäistä.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Ihminen elää maailmassa, mutta ei vain tätä maailmaa varten.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0244" name="Picture 2" descr="C:\Users\Kirsi\Desktop\verkossa\Ikonit - muut\IM_Kristus siunaa lapsia.jpg">
            <a:extLst>
              <a:ext uri="{FF2B5EF4-FFF2-40B4-BE49-F238E27FC236}">
                <a16:creationId xmlns:a16="http://schemas.microsoft.com/office/drawing/2014/main" id="{5A27BB8E-6718-1CF1-0F04-866FCE2291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5814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271</Words>
  <Application>Microsoft Office PowerPoint</Application>
  <PresentationFormat>Näytössä katseltava diaesitys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Ihminen ja maailma</vt:lpstr>
      <vt:lpstr>Miksi maailma on olemassa?</vt:lpstr>
      <vt:lpstr>Maailmankuva – kuva maailmasta</vt:lpstr>
      <vt:lpstr>Maailmankatsomus</vt:lpstr>
      <vt:lpstr>Kristillinen maailmankuva</vt:lpstr>
      <vt:lpstr> </vt:lpstr>
      <vt:lpstr>Mainonta</vt:lpstr>
      <vt:lpstr>Esimerkki: Millainen on mainonnan naiskuva? </vt:lpstr>
      <vt:lpstr>Kristillinen maailmankuva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Ihminen ja maailma</dc:title>
  <dc:creator>Kirsi Pajarinen</dc:creator>
  <cp:lastModifiedBy>Kaarina Lyhykainen</cp:lastModifiedBy>
  <cp:revision>18</cp:revision>
  <dcterms:created xsi:type="dcterms:W3CDTF">2012-06-05T14:24:32Z</dcterms:created>
  <dcterms:modified xsi:type="dcterms:W3CDTF">2024-10-18T10:14:55Z</dcterms:modified>
</cp:coreProperties>
</file>