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20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4">
            <a:extLst>
              <a:ext uri="{FF2B5EF4-FFF2-40B4-BE49-F238E27FC236}">
                <a16:creationId xmlns:a16="http://schemas.microsoft.com/office/drawing/2014/main" id="{E25613B0-AA31-C60B-AE17-466B0DBDA7A6}"/>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47E16BAE-D146-D33D-62BC-BF98DCD719BC}"/>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CB7DA03C-5102-A797-029B-D69BAE859DFF}"/>
              </a:ext>
            </a:extLst>
          </p:cNvPr>
          <p:cNvSpPr>
            <a:spLocks noGrp="1" noChangeArrowheads="1"/>
          </p:cNvSpPr>
          <p:nvPr>
            <p:ph type="sldNum" sz="quarter" idx="12"/>
          </p:nvPr>
        </p:nvSpPr>
        <p:spPr>
          <a:ln/>
        </p:spPr>
        <p:txBody>
          <a:bodyPr/>
          <a:lstStyle>
            <a:lvl1pPr>
              <a:defRPr/>
            </a:lvl1pPr>
          </a:lstStyle>
          <a:p>
            <a:fld id="{A2D4C068-803A-4910-9B53-013F1F0486A2}" type="slidenum">
              <a:rPr lang="fi-FI" altLang="fi-FI"/>
              <a:pPr/>
              <a:t>‹#›</a:t>
            </a:fld>
            <a:endParaRPr lang="fi-FI" altLang="fi-FI"/>
          </a:p>
        </p:txBody>
      </p:sp>
    </p:spTree>
    <p:extLst>
      <p:ext uri="{BB962C8B-B14F-4D97-AF65-F5344CB8AC3E}">
        <p14:creationId xmlns:p14="http://schemas.microsoft.com/office/powerpoint/2010/main" val="186946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D7D9BE84-9410-A2E7-4FE4-8A17A73E29E0}"/>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0AE836BA-01E7-611D-578C-3938C7FDCD8A}"/>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9F48C5B3-B33B-9C87-170E-1686E9D2D817}"/>
              </a:ext>
            </a:extLst>
          </p:cNvPr>
          <p:cNvSpPr>
            <a:spLocks noGrp="1" noChangeArrowheads="1"/>
          </p:cNvSpPr>
          <p:nvPr>
            <p:ph type="sldNum" sz="quarter" idx="12"/>
          </p:nvPr>
        </p:nvSpPr>
        <p:spPr>
          <a:ln/>
        </p:spPr>
        <p:txBody>
          <a:bodyPr/>
          <a:lstStyle>
            <a:lvl1pPr>
              <a:defRPr/>
            </a:lvl1pPr>
          </a:lstStyle>
          <a:p>
            <a:fld id="{738A688A-AD58-4B30-A11F-01939120410D}" type="slidenum">
              <a:rPr lang="fi-FI" altLang="fi-FI"/>
              <a:pPr/>
              <a:t>‹#›</a:t>
            </a:fld>
            <a:endParaRPr lang="fi-FI" altLang="fi-FI"/>
          </a:p>
        </p:txBody>
      </p:sp>
    </p:spTree>
    <p:extLst>
      <p:ext uri="{BB962C8B-B14F-4D97-AF65-F5344CB8AC3E}">
        <p14:creationId xmlns:p14="http://schemas.microsoft.com/office/powerpoint/2010/main" val="376026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0D5B328A-579F-BB56-FC17-2D837A9107AE}"/>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1121B993-79CF-351D-A867-D018BE9D7DDB}"/>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2F239EDB-CF52-E36F-AF7B-ABDD387CC2CB}"/>
              </a:ext>
            </a:extLst>
          </p:cNvPr>
          <p:cNvSpPr>
            <a:spLocks noGrp="1" noChangeArrowheads="1"/>
          </p:cNvSpPr>
          <p:nvPr>
            <p:ph type="sldNum" sz="quarter" idx="12"/>
          </p:nvPr>
        </p:nvSpPr>
        <p:spPr>
          <a:ln/>
        </p:spPr>
        <p:txBody>
          <a:bodyPr/>
          <a:lstStyle>
            <a:lvl1pPr>
              <a:defRPr/>
            </a:lvl1pPr>
          </a:lstStyle>
          <a:p>
            <a:fld id="{05AE6648-66B7-4326-A44C-469FAEF5C318}" type="slidenum">
              <a:rPr lang="fi-FI" altLang="fi-FI"/>
              <a:pPr/>
              <a:t>‹#›</a:t>
            </a:fld>
            <a:endParaRPr lang="fi-FI" altLang="fi-FI"/>
          </a:p>
        </p:txBody>
      </p:sp>
    </p:spTree>
    <p:extLst>
      <p:ext uri="{BB962C8B-B14F-4D97-AF65-F5344CB8AC3E}">
        <p14:creationId xmlns:p14="http://schemas.microsoft.com/office/powerpoint/2010/main" val="360837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Tekstin paikkamerkki 2"/>
          <p:cNvSpPr>
            <a:spLocks noGrp="1"/>
          </p:cNvSpPr>
          <p:nvPr>
            <p:ph type="body" sz="half" idx="1"/>
          </p:nvPr>
        </p:nvSpPr>
        <p:spPr>
          <a:xfrm>
            <a:off x="457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1AB83E7D-12A4-5624-FE2B-60C2B4D4F629}"/>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B2F97B21-AC47-F2CE-3DDD-C6200F566798}"/>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B995A636-6ED2-E229-041F-1B562018D57E}"/>
              </a:ext>
            </a:extLst>
          </p:cNvPr>
          <p:cNvSpPr>
            <a:spLocks noGrp="1" noChangeArrowheads="1"/>
          </p:cNvSpPr>
          <p:nvPr>
            <p:ph type="sldNum" sz="quarter" idx="12"/>
          </p:nvPr>
        </p:nvSpPr>
        <p:spPr>
          <a:ln/>
        </p:spPr>
        <p:txBody>
          <a:bodyPr/>
          <a:lstStyle>
            <a:lvl1pPr>
              <a:defRPr/>
            </a:lvl1pPr>
          </a:lstStyle>
          <a:p>
            <a:fld id="{2A27DA79-C5BC-4BBD-962A-A005FB96D385}" type="slidenum">
              <a:rPr lang="fi-FI" altLang="fi-FI"/>
              <a:pPr/>
              <a:t>‹#›</a:t>
            </a:fld>
            <a:endParaRPr lang="fi-FI" altLang="fi-FI"/>
          </a:p>
        </p:txBody>
      </p:sp>
    </p:spTree>
    <p:extLst>
      <p:ext uri="{BB962C8B-B14F-4D97-AF65-F5344CB8AC3E}">
        <p14:creationId xmlns:p14="http://schemas.microsoft.com/office/powerpoint/2010/main" val="1708596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4648200" y="1600200"/>
            <a:ext cx="4038600" cy="2185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4648200" y="3938588"/>
            <a:ext cx="4038600" cy="21875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Rectangle 4">
            <a:extLst>
              <a:ext uri="{FF2B5EF4-FFF2-40B4-BE49-F238E27FC236}">
                <a16:creationId xmlns:a16="http://schemas.microsoft.com/office/drawing/2014/main" id="{9A1E8156-C822-B183-25ED-FF633EAE86D3}"/>
              </a:ext>
            </a:extLst>
          </p:cNvPr>
          <p:cNvSpPr>
            <a:spLocks noGrp="1" noChangeArrowheads="1"/>
          </p:cNvSpPr>
          <p:nvPr>
            <p:ph type="dt" sz="half" idx="10"/>
          </p:nvPr>
        </p:nvSpPr>
        <p:spPr>
          <a:ln/>
        </p:spPr>
        <p:txBody>
          <a:bodyPr/>
          <a:lstStyle>
            <a:lvl1pPr>
              <a:defRPr/>
            </a:lvl1pPr>
          </a:lstStyle>
          <a:p>
            <a:pPr>
              <a:defRPr/>
            </a:pPr>
            <a:endParaRPr lang="fi-FI"/>
          </a:p>
        </p:txBody>
      </p:sp>
      <p:sp>
        <p:nvSpPr>
          <p:cNvPr id="7" name="Rectangle 5">
            <a:extLst>
              <a:ext uri="{FF2B5EF4-FFF2-40B4-BE49-F238E27FC236}">
                <a16:creationId xmlns:a16="http://schemas.microsoft.com/office/drawing/2014/main" id="{90D73863-37E2-7B49-0C7E-01E7713EED5A}"/>
              </a:ext>
            </a:extLst>
          </p:cNvPr>
          <p:cNvSpPr>
            <a:spLocks noGrp="1" noChangeArrowheads="1"/>
          </p:cNvSpPr>
          <p:nvPr>
            <p:ph type="ftr" sz="quarter" idx="11"/>
          </p:nvPr>
        </p:nvSpPr>
        <p:spPr>
          <a:ln/>
        </p:spPr>
        <p:txBody>
          <a:bodyPr/>
          <a:lstStyle>
            <a:lvl1pPr>
              <a:defRPr/>
            </a:lvl1pPr>
          </a:lstStyle>
          <a:p>
            <a:pPr>
              <a:defRPr/>
            </a:pPr>
            <a:endParaRPr lang="fi-FI"/>
          </a:p>
        </p:txBody>
      </p:sp>
      <p:sp>
        <p:nvSpPr>
          <p:cNvPr id="8" name="Rectangle 6">
            <a:extLst>
              <a:ext uri="{FF2B5EF4-FFF2-40B4-BE49-F238E27FC236}">
                <a16:creationId xmlns:a16="http://schemas.microsoft.com/office/drawing/2014/main" id="{2466467F-6455-EA03-0C29-D64945DB65C8}"/>
              </a:ext>
            </a:extLst>
          </p:cNvPr>
          <p:cNvSpPr>
            <a:spLocks noGrp="1" noChangeArrowheads="1"/>
          </p:cNvSpPr>
          <p:nvPr>
            <p:ph type="sldNum" sz="quarter" idx="12"/>
          </p:nvPr>
        </p:nvSpPr>
        <p:spPr>
          <a:ln/>
        </p:spPr>
        <p:txBody>
          <a:bodyPr/>
          <a:lstStyle>
            <a:lvl1pPr>
              <a:defRPr/>
            </a:lvl1pPr>
          </a:lstStyle>
          <a:p>
            <a:fld id="{8277A56E-7D5F-46D4-AEEB-5E18706A0EFB}" type="slidenum">
              <a:rPr lang="fi-FI" altLang="fi-FI"/>
              <a:pPr/>
              <a:t>‹#›</a:t>
            </a:fld>
            <a:endParaRPr lang="fi-FI" altLang="fi-FI"/>
          </a:p>
        </p:txBody>
      </p:sp>
    </p:spTree>
    <p:extLst>
      <p:ext uri="{BB962C8B-B14F-4D97-AF65-F5344CB8AC3E}">
        <p14:creationId xmlns:p14="http://schemas.microsoft.com/office/powerpoint/2010/main" val="100242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46B4F791-34BD-719C-805E-0AAE908FE83B}"/>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C764F96-F50C-F384-5417-92DD04E25961}"/>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809906BE-81AE-F260-64B1-7A3B8EE096CA}"/>
              </a:ext>
            </a:extLst>
          </p:cNvPr>
          <p:cNvSpPr>
            <a:spLocks noGrp="1" noChangeArrowheads="1"/>
          </p:cNvSpPr>
          <p:nvPr>
            <p:ph type="sldNum" sz="quarter" idx="12"/>
          </p:nvPr>
        </p:nvSpPr>
        <p:spPr>
          <a:ln/>
        </p:spPr>
        <p:txBody>
          <a:bodyPr/>
          <a:lstStyle>
            <a:lvl1pPr>
              <a:defRPr/>
            </a:lvl1pPr>
          </a:lstStyle>
          <a:p>
            <a:fld id="{BE758D55-3FAC-41ED-A142-70ECA722BE69}" type="slidenum">
              <a:rPr lang="fi-FI" altLang="fi-FI"/>
              <a:pPr/>
              <a:t>‹#›</a:t>
            </a:fld>
            <a:endParaRPr lang="fi-FI" altLang="fi-FI"/>
          </a:p>
        </p:txBody>
      </p:sp>
    </p:spTree>
    <p:extLst>
      <p:ext uri="{BB962C8B-B14F-4D97-AF65-F5344CB8AC3E}">
        <p14:creationId xmlns:p14="http://schemas.microsoft.com/office/powerpoint/2010/main" val="76291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a:extLst>
              <a:ext uri="{FF2B5EF4-FFF2-40B4-BE49-F238E27FC236}">
                <a16:creationId xmlns:a16="http://schemas.microsoft.com/office/drawing/2014/main" id="{CB923728-DFDA-A464-98C9-8D66BB7AFCF1}"/>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EBC2D3F0-AE87-6708-F25D-DAB91D8C8CF0}"/>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73F0C7B9-F8D5-255B-4F8E-802405E05990}"/>
              </a:ext>
            </a:extLst>
          </p:cNvPr>
          <p:cNvSpPr>
            <a:spLocks noGrp="1" noChangeArrowheads="1"/>
          </p:cNvSpPr>
          <p:nvPr>
            <p:ph type="sldNum" sz="quarter" idx="12"/>
          </p:nvPr>
        </p:nvSpPr>
        <p:spPr>
          <a:ln/>
        </p:spPr>
        <p:txBody>
          <a:bodyPr/>
          <a:lstStyle>
            <a:lvl1pPr>
              <a:defRPr/>
            </a:lvl1pPr>
          </a:lstStyle>
          <a:p>
            <a:fld id="{D55CFCA0-D1A2-45F1-A85D-DDEAA6E88FBD}" type="slidenum">
              <a:rPr lang="fi-FI" altLang="fi-FI"/>
              <a:pPr/>
              <a:t>‹#›</a:t>
            </a:fld>
            <a:endParaRPr lang="fi-FI" altLang="fi-FI"/>
          </a:p>
        </p:txBody>
      </p:sp>
    </p:spTree>
    <p:extLst>
      <p:ext uri="{BB962C8B-B14F-4D97-AF65-F5344CB8AC3E}">
        <p14:creationId xmlns:p14="http://schemas.microsoft.com/office/powerpoint/2010/main" val="58245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4BBC8425-5DED-68C7-F399-5B050B3465A4}"/>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B004549E-EC89-440E-69E6-02F476ABA42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46AE3391-AC8A-6D1C-238C-5FC298343A9C}"/>
              </a:ext>
            </a:extLst>
          </p:cNvPr>
          <p:cNvSpPr>
            <a:spLocks noGrp="1" noChangeArrowheads="1"/>
          </p:cNvSpPr>
          <p:nvPr>
            <p:ph type="sldNum" sz="quarter" idx="12"/>
          </p:nvPr>
        </p:nvSpPr>
        <p:spPr>
          <a:ln/>
        </p:spPr>
        <p:txBody>
          <a:bodyPr/>
          <a:lstStyle>
            <a:lvl1pPr>
              <a:defRPr/>
            </a:lvl1pPr>
          </a:lstStyle>
          <a:p>
            <a:fld id="{657A1918-82F4-4448-9DF1-A56EAAAE2357}" type="slidenum">
              <a:rPr lang="fi-FI" altLang="fi-FI"/>
              <a:pPr/>
              <a:t>‹#›</a:t>
            </a:fld>
            <a:endParaRPr lang="fi-FI" altLang="fi-FI"/>
          </a:p>
        </p:txBody>
      </p:sp>
    </p:spTree>
    <p:extLst>
      <p:ext uri="{BB962C8B-B14F-4D97-AF65-F5344CB8AC3E}">
        <p14:creationId xmlns:p14="http://schemas.microsoft.com/office/powerpoint/2010/main" val="139436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E396ECE1-ED2B-501A-7387-F31CD0893A39}"/>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5">
            <a:extLst>
              <a:ext uri="{FF2B5EF4-FFF2-40B4-BE49-F238E27FC236}">
                <a16:creationId xmlns:a16="http://schemas.microsoft.com/office/drawing/2014/main" id="{7FA33B79-7670-F84D-215D-CC43651FA8A7}"/>
              </a:ext>
            </a:extLst>
          </p:cNvPr>
          <p:cNvSpPr>
            <a:spLocks noGrp="1" noChangeArrowheads="1"/>
          </p:cNvSpPr>
          <p:nvPr>
            <p:ph type="ftr" sz="quarter" idx="11"/>
          </p:nvPr>
        </p:nvSpPr>
        <p:spPr>
          <a:ln/>
        </p:spPr>
        <p:txBody>
          <a:bodyPr/>
          <a:lstStyle>
            <a:lvl1pPr>
              <a:defRPr/>
            </a:lvl1pPr>
          </a:lstStyle>
          <a:p>
            <a:pPr>
              <a:defRPr/>
            </a:pPr>
            <a:endParaRPr lang="fi-FI"/>
          </a:p>
        </p:txBody>
      </p:sp>
      <p:sp>
        <p:nvSpPr>
          <p:cNvPr id="9" name="Rectangle 6">
            <a:extLst>
              <a:ext uri="{FF2B5EF4-FFF2-40B4-BE49-F238E27FC236}">
                <a16:creationId xmlns:a16="http://schemas.microsoft.com/office/drawing/2014/main" id="{0B8D7F42-5536-BE45-BB49-2F4111E5F25A}"/>
              </a:ext>
            </a:extLst>
          </p:cNvPr>
          <p:cNvSpPr>
            <a:spLocks noGrp="1" noChangeArrowheads="1"/>
          </p:cNvSpPr>
          <p:nvPr>
            <p:ph type="sldNum" sz="quarter" idx="12"/>
          </p:nvPr>
        </p:nvSpPr>
        <p:spPr>
          <a:ln/>
        </p:spPr>
        <p:txBody>
          <a:bodyPr/>
          <a:lstStyle>
            <a:lvl1pPr>
              <a:defRPr/>
            </a:lvl1pPr>
          </a:lstStyle>
          <a:p>
            <a:fld id="{68FE78CE-D330-45A8-AE97-C8F8B20E1F88}" type="slidenum">
              <a:rPr lang="fi-FI" altLang="fi-FI"/>
              <a:pPr/>
              <a:t>‹#›</a:t>
            </a:fld>
            <a:endParaRPr lang="fi-FI" altLang="fi-FI"/>
          </a:p>
        </p:txBody>
      </p:sp>
    </p:spTree>
    <p:extLst>
      <p:ext uri="{BB962C8B-B14F-4D97-AF65-F5344CB8AC3E}">
        <p14:creationId xmlns:p14="http://schemas.microsoft.com/office/powerpoint/2010/main" val="88145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C3E25C63-290A-8FD1-3ED0-922BEB5ED997}"/>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5">
            <a:extLst>
              <a:ext uri="{FF2B5EF4-FFF2-40B4-BE49-F238E27FC236}">
                <a16:creationId xmlns:a16="http://schemas.microsoft.com/office/drawing/2014/main" id="{BCA21C4C-396A-37CA-FDF8-FCFF84C79E8F}"/>
              </a:ext>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6">
            <a:extLst>
              <a:ext uri="{FF2B5EF4-FFF2-40B4-BE49-F238E27FC236}">
                <a16:creationId xmlns:a16="http://schemas.microsoft.com/office/drawing/2014/main" id="{5D57320A-D67D-1C78-B95E-EF0F9699D534}"/>
              </a:ext>
            </a:extLst>
          </p:cNvPr>
          <p:cNvSpPr>
            <a:spLocks noGrp="1" noChangeArrowheads="1"/>
          </p:cNvSpPr>
          <p:nvPr>
            <p:ph type="sldNum" sz="quarter" idx="12"/>
          </p:nvPr>
        </p:nvSpPr>
        <p:spPr>
          <a:ln/>
        </p:spPr>
        <p:txBody>
          <a:bodyPr/>
          <a:lstStyle>
            <a:lvl1pPr>
              <a:defRPr/>
            </a:lvl1pPr>
          </a:lstStyle>
          <a:p>
            <a:fld id="{D90C0FA8-CD57-4901-822F-C1E1FC8947C7}" type="slidenum">
              <a:rPr lang="fi-FI" altLang="fi-FI"/>
              <a:pPr/>
              <a:t>‹#›</a:t>
            </a:fld>
            <a:endParaRPr lang="fi-FI" altLang="fi-FI"/>
          </a:p>
        </p:txBody>
      </p:sp>
    </p:spTree>
    <p:extLst>
      <p:ext uri="{BB962C8B-B14F-4D97-AF65-F5344CB8AC3E}">
        <p14:creationId xmlns:p14="http://schemas.microsoft.com/office/powerpoint/2010/main" val="224453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1401C0-B409-71D6-5014-8A123167C775}"/>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5">
            <a:extLst>
              <a:ext uri="{FF2B5EF4-FFF2-40B4-BE49-F238E27FC236}">
                <a16:creationId xmlns:a16="http://schemas.microsoft.com/office/drawing/2014/main" id="{0C41AAFB-F002-0FC9-F9D0-A463142466A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4" name="Rectangle 6">
            <a:extLst>
              <a:ext uri="{FF2B5EF4-FFF2-40B4-BE49-F238E27FC236}">
                <a16:creationId xmlns:a16="http://schemas.microsoft.com/office/drawing/2014/main" id="{6C83DADD-4630-FD83-1467-B4DDC8AC35A5}"/>
              </a:ext>
            </a:extLst>
          </p:cNvPr>
          <p:cNvSpPr>
            <a:spLocks noGrp="1" noChangeArrowheads="1"/>
          </p:cNvSpPr>
          <p:nvPr>
            <p:ph type="sldNum" sz="quarter" idx="12"/>
          </p:nvPr>
        </p:nvSpPr>
        <p:spPr>
          <a:ln/>
        </p:spPr>
        <p:txBody>
          <a:bodyPr/>
          <a:lstStyle>
            <a:lvl1pPr>
              <a:defRPr/>
            </a:lvl1pPr>
          </a:lstStyle>
          <a:p>
            <a:fld id="{829DA3FB-ECD9-4591-B22B-416A37CE49F6}" type="slidenum">
              <a:rPr lang="fi-FI" altLang="fi-FI"/>
              <a:pPr/>
              <a:t>‹#›</a:t>
            </a:fld>
            <a:endParaRPr lang="fi-FI" altLang="fi-FI"/>
          </a:p>
        </p:txBody>
      </p:sp>
    </p:spTree>
    <p:extLst>
      <p:ext uri="{BB962C8B-B14F-4D97-AF65-F5344CB8AC3E}">
        <p14:creationId xmlns:p14="http://schemas.microsoft.com/office/powerpoint/2010/main" val="270618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a:extLst>
              <a:ext uri="{FF2B5EF4-FFF2-40B4-BE49-F238E27FC236}">
                <a16:creationId xmlns:a16="http://schemas.microsoft.com/office/drawing/2014/main" id="{374EE32F-3AA0-D05B-69D6-C407EDD16000}"/>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08D2E65B-A969-CBC7-5D0B-1968280D11A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B7712A48-9137-5D5A-F41C-B047A4854622}"/>
              </a:ext>
            </a:extLst>
          </p:cNvPr>
          <p:cNvSpPr>
            <a:spLocks noGrp="1" noChangeArrowheads="1"/>
          </p:cNvSpPr>
          <p:nvPr>
            <p:ph type="sldNum" sz="quarter" idx="12"/>
          </p:nvPr>
        </p:nvSpPr>
        <p:spPr>
          <a:ln/>
        </p:spPr>
        <p:txBody>
          <a:bodyPr/>
          <a:lstStyle>
            <a:lvl1pPr>
              <a:defRPr/>
            </a:lvl1pPr>
          </a:lstStyle>
          <a:p>
            <a:fld id="{2F81164F-5840-4F35-8D26-BC5F3C8B0070}" type="slidenum">
              <a:rPr lang="fi-FI" altLang="fi-FI"/>
              <a:pPr/>
              <a:t>‹#›</a:t>
            </a:fld>
            <a:endParaRPr lang="fi-FI" altLang="fi-FI"/>
          </a:p>
        </p:txBody>
      </p:sp>
    </p:spTree>
    <p:extLst>
      <p:ext uri="{BB962C8B-B14F-4D97-AF65-F5344CB8AC3E}">
        <p14:creationId xmlns:p14="http://schemas.microsoft.com/office/powerpoint/2010/main" val="118130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a:extLst>
              <a:ext uri="{FF2B5EF4-FFF2-40B4-BE49-F238E27FC236}">
                <a16:creationId xmlns:a16="http://schemas.microsoft.com/office/drawing/2014/main" id="{7DAA86DE-0966-3CFB-0501-928B4385DDAE}"/>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135A44F6-33A8-06B8-E46B-C05B869CE0DB}"/>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742D61C7-90EB-B184-12AB-D39F7403F54E}"/>
              </a:ext>
            </a:extLst>
          </p:cNvPr>
          <p:cNvSpPr>
            <a:spLocks noGrp="1" noChangeArrowheads="1"/>
          </p:cNvSpPr>
          <p:nvPr>
            <p:ph type="sldNum" sz="quarter" idx="12"/>
          </p:nvPr>
        </p:nvSpPr>
        <p:spPr>
          <a:ln/>
        </p:spPr>
        <p:txBody>
          <a:bodyPr/>
          <a:lstStyle>
            <a:lvl1pPr>
              <a:defRPr/>
            </a:lvl1pPr>
          </a:lstStyle>
          <a:p>
            <a:fld id="{83B9BB1E-8F21-4CD0-BEB1-1354643E15AC}" type="slidenum">
              <a:rPr lang="fi-FI" altLang="fi-FI"/>
              <a:pPr/>
              <a:t>‹#›</a:t>
            </a:fld>
            <a:endParaRPr lang="fi-FI" altLang="fi-FI"/>
          </a:p>
        </p:txBody>
      </p:sp>
    </p:spTree>
    <p:extLst>
      <p:ext uri="{BB962C8B-B14F-4D97-AF65-F5344CB8AC3E}">
        <p14:creationId xmlns:p14="http://schemas.microsoft.com/office/powerpoint/2010/main" val="22149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8C0C31-D41A-EE05-F4B2-0DFAAE10586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027" name="Rectangle 3">
            <a:extLst>
              <a:ext uri="{FF2B5EF4-FFF2-40B4-BE49-F238E27FC236}">
                <a16:creationId xmlns:a16="http://schemas.microsoft.com/office/drawing/2014/main" id="{DC3AFB59-1338-AE7D-9B77-8256751E83A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1028" name="Rectangle 4">
            <a:extLst>
              <a:ext uri="{FF2B5EF4-FFF2-40B4-BE49-F238E27FC236}">
                <a16:creationId xmlns:a16="http://schemas.microsoft.com/office/drawing/2014/main" id="{31BAA987-2F5C-0B65-2F62-C34C6056D98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fi-FI"/>
          </a:p>
        </p:txBody>
      </p:sp>
      <p:sp>
        <p:nvSpPr>
          <p:cNvPr id="1029" name="Rectangle 5">
            <a:extLst>
              <a:ext uri="{FF2B5EF4-FFF2-40B4-BE49-F238E27FC236}">
                <a16:creationId xmlns:a16="http://schemas.microsoft.com/office/drawing/2014/main" id="{2CB75820-2886-534C-065B-0DB9B07DEBD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i-FI"/>
          </a:p>
        </p:txBody>
      </p:sp>
      <p:sp>
        <p:nvSpPr>
          <p:cNvPr id="1030" name="Rectangle 6">
            <a:extLst>
              <a:ext uri="{FF2B5EF4-FFF2-40B4-BE49-F238E27FC236}">
                <a16:creationId xmlns:a16="http://schemas.microsoft.com/office/drawing/2014/main" id="{C684642D-194D-84EF-516B-9D24E3DA5C2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0806476-64A3-48A3-AE0A-9FBC6D4FE400}"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5FBAD4-27EF-ECE4-DA14-AC712FC06DA6}"/>
              </a:ext>
            </a:extLst>
          </p:cNvPr>
          <p:cNvSpPr>
            <a:spLocks noGrp="1" noChangeArrowheads="1"/>
          </p:cNvSpPr>
          <p:nvPr>
            <p:ph type="ctrTitle"/>
          </p:nvPr>
        </p:nvSpPr>
        <p:spPr>
          <a:xfrm>
            <a:off x="971550" y="404813"/>
            <a:ext cx="7127875" cy="935037"/>
          </a:xfrm>
        </p:spPr>
        <p:txBody>
          <a:bodyPr/>
          <a:lstStyle/>
          <a:p>
            <a:pPr eaLnBrk="1" hangingPunct="1"/>
            <a:r>
              <a:rPr lang="fi-FI" altLang="fi-FI">
                <a:solidFill>
                  <a:schemeClr val="tx1"/>
                </a:solidFill>
              </a:rPr>
              <a:t>Neitsyt Maria</a:t>
            </a:r>
          </a:p>
        </p:txBody>
      </p:sp>
      <p:sp>
        <p:nvSpPr>
          <p:cNvPr id="2051" name="Alaotsikko 5">
            <a:extLst>
              <a:ext uri="{FF2B5EF4-FFF2-40B4-BE49-F238E27FC236}">
                <a16:creationId xmlns:a16="http://schemas.microsoft.com/office/drawing/2014/main" id="{CD306EF1-00C5-29F8-55D6-4B576DC22B88}"/>
              </a:ext>
            </a:extLst>
          </p:cNvPr>
          <p:cNvSpPr>
            <a:spLocks noGrp="1"/>
          </p:cNvSpPr>
          <p:nvPr>
            <p:ph type="subTitle" idx="1"/>
          </p:nvPr>
        </p:nvSpPr>
        <p:spPr/>
        <p:txBody>
          <a:bodyPr/>
          <a:lstStyle/>
          <a:p>
            <a:pPr eaLnBrk="1" hangingPunct="1"/>
            <a:r>
              <a:rPr lang="fi-FI" altLang="fi-FI"/>
              <a:t> </a:t>
            </a:r>
          </a:p>
          <a:p>
            <a:pPr eaLnBrk="1" hangingPunct="1"/>
            <a:endParaRPr lang="fi-FI" altLang="fi-FI"/>
          </a:p>
        </p:txBody>
      </p:sp>
      <p:pic>
        <p:nvPicPr>
          <p:cNvPr id="2052" name="Picture 8" descr="D:\KIRSI\Kuvapankki nettiin\Katedraali\Käsitellyt ikonit\JPG\Hellyyden_Jumalanaitipienennetty.jpg">
            <a:extLst>
              <a:ext uri="{FF2B5EF4-FFF2-40B4-BE49-F238E27FC236}">
                <a16:creationId xmlns:a16="http://schemas.microsoft.com/office/drawing/2014/main" id="{2B9F0138-EFE6-A639-3C94-B48276437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557338"/>
            <a:ext cx="36131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6E44F5CB-203F-C114-18BB-74F7FAF70859}"/>
              </a:ext>
            </a:extLst>
          </p:cNvPr>
          <p:cNvSpPr>
            <a:spLocks noGrp="1" noChangeArrowheads="1"/>
          </p:cNvSpPr>
          <p:nvPr>
            <p:ph type="title"/>
          </p:nvPr>
        </p:nvSpPr>
        <p:spPr/>
        <p:txBody>
          <a:bodyPr/>
          <a:lstStyle/>
          <a:p>
            <a:pPr eaLnBrk="1" hangingPunct="1"/>
            <a:r>
              <a:rPr lang="fi-FI" altLang="fi-FI"/>
              <a:t>”Kerubeja kunnioitettavampi”</a:t>
            </a:r>
          </a:p>
        </p:txBody>
      </p:sp>
      <p:sp>
        <p:nvSpPr>
          <p:cNvPr id="11267" name="Rectangle 5">
            <a:extLst>
              <a:ext uri="{FF2B5EF4-FFF2-40B4-BE49-F238E27FC236}">
                <a16:creationId xmlns:a16="http://schemas.microsoft.com/office/drawing/2014/main" id="{38C48EF6-0866-1035-DE7F-A87F3C359C5C}"/>
              </a:ext>
            </a:extLst>
          </p:cNvPr>
          <p:cNvSpPr>
            <a:spLocks noGrp="1" noChangeArrowheads="1"/>
          </p:cNvSpPr>
          <p:nvPr>
            <p:ph type="body" sz="half" idx="1"/>
          </p:nvPr>
        </p:nvSpPr>
        <p:spPr/>
        <p:txBody>
          <a:bodyPr/>
          <a:lstStyle/>
          <a:p>
            <a:pPr eaLnBrk="1" hangingPunct="1"/>
            <a:r>
              <a:rPr lang="fi-FI" altLang="fi-FI" sz="2800"/>
              <a:t>Marialla on erityisasema kirkossa</a:t>
            </a:r>
          </a:p>
          <a:p>
            <a:pPr eaLnBrk="1" hangingPunct="1"/>
            <a:r>
              <a:rPr lang="fi-FI" altLang="fi-FI" sz="2800"/>
              <a:t>Rakastetuin pyhä</a:t>
            </a:r>
          </a:p>
          <a:p>
            <a:pPr eaLnBrk="1" hangingPunct="1"/>
            <a:r>
              <a:rPr lang="fi-FI" altLang="fi-FI" sz="2800"/>
              <a:t>Jopa enkeleiden yläpuolella</a:t>
            </a:r>
          </a:p>
          <a:p>
            <a:pPr eaLnBrk="1" hangingPunct="1"/>
            <a:r>
              <a:rPr lang="fi-FI" altLang="fi-FI" sz="2800">
                <a:solidFill>
                  <a:schemeClr val="accent2"/>
                </a:solidFill>
              </a:rPr>
              <a:t>”kerubeja kunnioitettavampi ja serafeja verrattomasti jalompi”</a:t>
            </a:r>
          </a:p>
        </p:txBody>
      </p:sp>
      <p:pic>
        <p:nvPicPr>
          <p:cNvPr id="11268" name="Picture 8" descr="D:\KIRSI\Kuvapankki nettiin\ikonit\maria ja naispyhiapieni.jpg">
            <a:extLst>
              <a:ext uri="{FF2B5EF4-FFF2-40B4-BE49-F238E27FC236}">
                <a16:creationId xmlns:a16="http://schemas.microsoft.com/office/drawing/2014/main" id="{D39EF4B1-A193-8619-37BB-A06E95B58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8775"/>
            <a:ext cx="4103688"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isällön paikkamerkki 9">
            <a:extLst>
              <a:ext uri="{FF2B5EF4-FFF2-40B4-BE49-F238E27FC236}">
                <a16:creationId xmlns:a16="http://schemas.microsoft.com/office/drawing/2014/main" id="{B0127568-6454-7427-FD08-0883963CD8D4}"/>
              </a:ext>
            </a:extLst>
          </p:cNvPr>
          <p:cNvSpPr>
            <a:spLocks noGrp="1"/>
          </p:cNvSpPr>
          <p:nvPr>
            <p:ph sz="half" idx="2"/>
          </p:nvPr>
        </p:nvSpPr>
        <p:spPr/>
        <p:txBody>
          <a:bodyPr/>
          <a:lstStyle/>
          <a:p>
            <a:pPr eaLnBrk="1" hangingPunct="1">
              <a:buFontTx/>
              <a:buNone/>
            </a:pPr>
            <a:r>
              <a:rPr lang="fi-FI" altLang="fi-FI"/>
              <a:t> </a:t>
            </a:r>
          </a:p>
          <a:p>
            <a:pPr eaLnBrk="1" hangingPunct="1">
              <a:buFontTx/>
              <a:buNone/>
            </a:pPr>
            <a:endParaRPr lang="fi-FI" alt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3956D5F-CCEB-ADFC-1BAE-76D1BF7F7266}"/>
              </a:ext>
            </a:extLst>
          </p:cNvPr>
          <p:cNvSpPr>
            <a:spLocks noGrp="1" noChangeArrowheads="1"/>
          </p:cNvSpPr>
          <p:nvPr>
            <p:ph type="title"/>
          </p:nvPr>
        </p:nvSpPr>
        <p:spPr/>
        <p:txBody>
          <a:bodyPr/>
          <a:lstStyle/>
          <a:p>
            <a:pPr eaLnBrk="1" hangingPunct="1"/>
            <a:r>
              <a:rPr lang="fi-FI" altLang="fi-FI" sz="4000"/>
              <a:t>Marian kuolonuneen nukkuminen</a:t>
            </a:r>
          </a:p>
        </p:txBody>
      </p:sp>
      <p:sp>
        <p:nvSpPr>
          <p:cNvPr id="12291" name="Rectangle 4">
            <a:extLst>
              <a:ext uri="{FF2B5EF4-FFF2-40B4-BE49-F238E27FC236}">
                <a16:creationId xmlns:a16="http://schemas.microsoft.com/office/drawing/2014/main" id="{4F5C309D-2053-3B0B-37F7-4D5C00F88905}"/>
              </a:ext>
            </a:extLst>
          </p:cNvPr>
          <p:cNvSpPr>
            <a:spLocks noGrp="1" noChangeArrowheads="1"/>
          </p:cNvSpPr>
          <p:nvPr>
            <p:ph type="body" sz="half" idx="1"/>
          </p:nvPr>
        </p:nvSpPr>
        <p:spPr/>
        <p:txBody>
          <a:bodyPr/>
          <a:lstStyle/>
          <a:p>
            <a:pPr eaLnBrk="1" hangingPunct="1">
              <a:lnSpc>
                <a:spcPct val="90000"/>
              </a:lnSpc>
            </a:pPr>
            <a:r>
              <a:rPr lang="fi-FI" altLang="fi-FI" sz="2400"/>
              <a:t>Slaaviksi Uspenie</a:t>
            </a:r>
          </a:p>
          <a:p>
            <a:pPr eaLnBrk="1" hangingPunct="1">
              <a:lnSpc>
                <a:spcPct val="90000"/>
              </a:lnSpc>
            </a:pPr>
            <a:r>
              <a:rPr lang="fi-FI" altLang="fi-FI" sz="2400"/>
              <a:t>Kuolonuneen nukkumisen apokryfi kertoo, kuinka ylienkeli Gabriel ilmestyi Marialle tuoden viestin lähestyvästä kuolemasta.</a:t>
            </a:r>
          </a:p>
          <a:p>
            <a:pPr eaLnBrk="1" hangingPunct="1">
              <a:lnSpc>
                <a:spcPct val="90000"/>
              </a:lnSpc>
            </a:pPr>
            <a:r>
              <a:rPr lang="fi-FI" altLang="fi-FI" sz="2400"/>
              <a:t>Kuolinpäivänä Kristus ilmestyi ja vei Neitsyt Marian sielun taivaaseen. </a:t>
            </a:r>
          </a:p>
          <a:p>
            <a:pPr eaLnBrk="1" hangingPunct="1">
              <a:lnSpc>
                <a:spcPct val="90000"/>
              </a:lnSpc>
            </a:pPr>
            <a:r>
              <a:rPr lang="fi-FI" altLang="fi-FI" sz="2400"/>
              <a:t>”Kuolema ilman eroa Jumalasta”</a:t>
            </a:r>
          </a:p>
        </p:txBody>
      </p:sp>
      <p:pic>
        <p:nvPicPr>
          <p:cNvPr id="12292" name="Picture 6" descr="D:\KIRSI\Kuvapankki nettiin\Katedraali\Käsitellyt ikonit\Juhlaikonit\JPG juhlaikonit\Uspeniepienennetty.jpg">
            <a:extLst>
              <a:ext uri="{FF2B5EF4-FFF2-40B4-BE49-F238E27FC236}">
                <a16:creationId xmlns:a16="http://schemas.microsoft.com/office/drawing/2014/main" id="{6C665B7F-691D-059E-83E4-83DBB98AA49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0775" y="1600200"/>
            <a:ext cx="3473450" cy="45259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81F988CC-F713-67F0-DCC3-9152AE27CF9B}"/>
              </a:ext>
            </a:extLst>
          </p:cNvPr>
          <p:cNvSpPr>
            <a:spLocks noGrp="1" noChangeArrowheads="1"/>
          </p:cNvSpPr>
          <p:nvPr>
            <p:ph type="title"/>
          </p:nvPr>
        </p:nvSpPr>
        <p:spPr/>
        <p:txBody>
          <a:bodyPr/>
          <a:lstStyle/>
          <a:p>
            <a:pPr eaLnBrk="1" hangingPunct="1"/>
            <a:r>
              <a:rPr lang="fi-FI" altLang="fi-FI">
                <a:solidFill>
                  <a:schemeClr val="tx1"/>
                </a:solidFill>
              </a:rPr>
              <a:t>Herran isovanhemmat</a:t>
            </a:r>
          </a:p>
        </p:txBody>
      </p:sp>
      <p:sp>
        <p:nvSpPr>
          <p:cNvPr id="3075" name="Rectangle 5">
            <a:extLst>
              <a:ext uri="{FF2B5EF4-FFF2-40B4-BE49-F238E27FC236}">
                <a16:creationId xmlns:a16="http://schemas.microsoft.com/office/drawing/2014/main" id="{2E196190-9C80-5F51-7C91-C5C6172CF1F0}"/>
              </a:ext>
            </a:extLst>
          </p:cNvPr>
          <p:cNvSpPr>
            <a:spLocks noGrp="1" noChangeArrowheads="1"/>
          </p:cNvSpPr>
          <p:nvPr>
            <p:ph type="body" sz="half" idx="1"/>
          </p:nvPr>
        </p:nvSpPr>
        <p:spPr>
          <a:xfrm>
            <a:off x="457200" y="1600200"/>
            <a:ext cx="7786688" cy="2189163"/>
          </a:xfrm>
        </p:spPr>
        <p:txBody>
          <a:bodyPr/>
          <a:lstStyle/>
          <a:p>
            <a:pPr eaLnBrk="1" hangingPunct="1"/>
            <a:r>
              <a:rPr lang="fi-FI" altLang="fi-FI" sz="2800"/>
              <a:t>Joakim ja Anna olivat iäkäs pariskunta</a:t>
            </a:r>
          </a:p>
          <a:p>
            <a:pPr eaLnBrk="1" hangingPunct="1"/>
            <a:r>
              <a:rPr lang="fi-FI" altLang="fi-FI" sz="2800"/>
              <a:t>Lapsettomuus oli häpeä israelilaisille</a:t>
            </a:r>
          </a:p>
          <a:p>
            <a:pPr eaLnBrk="1" hangingPunct="1"/>
            <a:r>
              <a:rPr lang="fi-FI" altLang="fi-FI" sz="2800"/>
              <a:t>Kumpikin rukoili samaa ihmettä, joka oli tapahtunut Abrahamille ja Saaralle. </a:t>
            </a:r>
          </a:p>
        </p:txBody>
      </p:sp>
      <p:pic>
        <p:nvPicPr>
          <p:cNvPr id="3076" name="Picture 8" descr="D:\KIRSI\Kuvapankki nettiin\ikonit\annajajoakim.jpg">
            <a:extLst>
              <a:ext uri="{FF2B5EF4-FFF2-40B4-BE49-F238E27FC236}">
                <a16:creationId xmlns:a16="http://schemas.microsoft.com/office/drawing/2014/main" id="{E8E85722-09F0-508D-1DAF-51EEFD2240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95513" y="3644900"/>
            <a:ext cx="4433887" cy="26035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DAF4C78-8351-2492-EA47-23A266E0E74D}"/>
              </a:ext>
            </a:extLst>
          </p:cNvPr>
          <p:cNvSpPr>
            <a:spLocks noGrp="1" noChangeArrowheads="1"/>
          </p:cNvSpPr>
          <p:nvPr>
            <p:ph type="title"/>
          </p:nvPr>
        </p:nvSpPr>
        <p:spPr/>
        <p:txBody>
          <a:bodyPr/>
          <a:lstStyle/>
          <a:p>
            <a:pPr eaLnBrk="1" hangingPunct="1"/>
            <a:r>
              <a:rPr lang="fi-FI" altLang="fi-FI">
                <a:latin typeface="Trebuchet MS" panose="020B0603020202020204" pitchFamily="34" charset="0"/>
              </a:rPr>
              <a:t>Marian syntymä</a:t>
            </a:r>
          </a:p>
        </p:txBody>
      </p:sp>
      <p:sp>
        <p:nvSpPr>
          <p:cNvPr id="4099" name="Rectangle 5">
            <a:extLst>
              <a:ext uri="{FF2B5EF4-FFF2-40B4-BE49-F238E27FC236}">
                <a16:creationId xmlns:a16="http://schemas.microsoft.com/office/drawing/2014/main" id="{0A3C32E4-2A75-C281-7174-6512414D2553}"/>
              </a:ext>
            </a:extLst>
          </p:cNvPr>
          <p:cNvSpPr>
            <a:spLocks noGrp="1" noChangeArrowheads="1"/>
          </p:cNvSpPr>
          <p:nvPr>
            <p:ph type="body" sz="half" idx="1"/>
          </p:nvPr>
        </p:nvSpPr>
        <p:spPr>
          <a:xfrm>
            <a:off x="457200" y="1268413"/>
            <a:ext cx="7786688" cy="2592387"/>
          </a:xfrm>
        </p:spPr>
        <p:txBody>
          <a:bodyPr/>
          <a:lstStyle/>
          <a:p>
            <a:pPr eaLnBrk="1" hangingPunct="1">
              <a:buFontTx/>
              <a:buNone/>
            </a:pPr>
            <a:r>
              <a:rPr lang="fi-FI" altLang="fi-FI" sz="2400">
                <a:latin typeface="Trebuchet MS" panose="020B0603020202020204" pitchFamily="34" charset="0"/>
              </a:rPr>
              <a:t>Jumalanäidin syntymä on alku Vanhan testamentin profetioiden toteutumiselle. </a:t>
            </a:r>
          </a:p>
          <a:p>
            <a:pPr eaLnBrk="1" hangingPunct="1"/>
            <a:r>
              <a:rPr lang="fi-FI" altLang="fi-FI" sz="2400">
                <a:latin typeface="Trebuchet MS" panose="020B0603020202020204" pitchFamily="34" charset="0"/>
              </a:rPr>
              <a:t>Neitsyt Maria on isänsä Joakimin kautta Daavidin sukua. </a:t>
            </a:r>
          </a:p>
          <a:p>
            <a:pPr eaLnBrk="1" hangingPunct="1">
              <a:buFontTx/>
              <a:buNone/>
            </a:pPr>
            <a:endParaRPr lang="fi-FI" altLang="fi-FI" sz="2800">
              <a:latin typeface="Trebuchet MS" panose="020B0603020202020204" pitchFamily="34" charset="0"/>
            </a:endParaRPr>
          </a:p>
        </p:txBody>
      </p:sp>
      <p:pic>
        <p:nvPicPr>
          <p:cNvPr id="4100" name="Picture 10" descr="D:\KIRSI\Kuvapankki nettiin\ikonit\marian syntymäpieni.jpg">
            <a:extLst>
              <a:ext uri="{FF2B5EF4-FFF2-40B4-BE49-F238E27FC236}">
                <a16:creationId xmlns:a16="http://schemas.microsoft.com/office/drawing/2014/main" id="{8337400A-9ACB-2EA2-6BD9-17500DEEC6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68488" y="2636838"/>
            <a:ext cx="5183187" cy="3887787"/>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C6EBB87A-A849-DB72-B8DF-EE79051143CD}"/>
              </a:ext>
            </a:extLst>
          </p:cNvPr>
          <p:cNvSpPr>
            <a:spLocks noGrp="1" noChangeArrowheads="1"/>
          </p:cNvSpPr>
          <p:nvPr>
            <p:ph type="title"/>
          </p:nvPr>
        </p:nvSpPr>
        <p:spPr/>
        <p:txBody>
          <a:bodyPr/>
          <a:lstStyle/>
          <a:p>
            <a:pPr eaLnBrk="1" hangingPunct="1"/>
            <a:r>
              <a:rPr lang="fi-FI" altLang="fi-FI">
                <a:solidFill>
                  <a:schemeClr val="tx1"/>
                </a:solidFill>
                <a:latin typeface="Trebuchet MS" panose="020B0603020202020204" pitchFamily="34" charset="0"/>
              </a:rPr>
              <a:t>Marian lapsuus</a:t>
            </a:r>
          </a:p>
        </p:txBody>
      </p:sp>
      <p:sp>
        <p:nvSpPr>
          <p:cNvPr id="5123" name="Rectangle 5">
            <a:extLst>
              <a:ext uri="{FF2B5EF4-FFF2-40B4-BE49-F238E27FC236}">
                <a16:creationId xmlns:a16="http://schemas.microsoft.com/office/drawing/2014/main" id="{95028D4D-9D88-9036-1653-F4BC02EF3FE4}"/>
              </a:ext>
            </a:extLst>
          </p:cNvPr>
          <p:cNvSpPr>
            <a:spLocks noGrp="1" noChangeArrowheads="1"/>
          </p:cNvSpPr>
          <p:nvPr>
            <p:ph type="body" sz="half" idx="1"/>
          </p:nvPr>
        </p:nvSpPr>
        <p:spPr/>
        <p:txBody>
          <a:bodyPr/>
          <a:lstStyle/>
          <a:p>
            <a:pPr eaLnBrk="1" hangingPunct="1">
              <a:lnSpc>
                <a:spcPct val="90000"/>
              </a:lnSpc>
            </a:pPr>
            <a:r>
              <a:rPr lang="fi-FI" altLang="fi-FI" sz="2400"/>
              <a:t>Maria vietiin temppeliin 3-vuotiaana</a:t>
            </a:r>
          </a:p>
          <a:p>
            <a:pPr eaLnBrk="1" hangingPunct="1">
              <a:lnSpc>
                <a:spcPct val="90000"/>
              </a:lnSpc>
            </a:pPr>
            <a:r>
              <a:rPr lang="fi-FI" altLang="fi-FI" sz="2400">
                <a:solidFill>
                  <a:schemeClr val="accent2"/>
                </a:solidFill>
              </a:rPr>
              <a:t>Ja Anna sanoi: ’Niin kuin Herra, minun Jumalani, elää, jos minä synnytän pojan tai tytön, minä vien sen lahjaksi Herralle, minun Jumalalleni, ja hän saa palvella häntä kaikki elämänsä päivät.’</a:t>
            </a:r>
          </a:p>
          <a:p>
            <a:pPr eaLnBrk="1" hangingPunct="1">
              <a:lnSpc>
                <a:spcPct val="90000"/>
              </a:lnSpc>
            </a:pPr>
            <a:r>
              <a:rPr lang="fi-FI" altLang="fi-FI" sz="2400"/>
              <a:t>Siellä Maria valmistautui tulevaan tehtäväänsä. </a:t>
            </a:r>
          </a:p>
          <a:p>
            <a:pPr eaLnBrk="1" hangingPunct="1">
              <a:lnSpc>
                <a:spcPct val="90000"/>
              </a:lnSpc>
            </a:pPr>
            <a:endParaRPr lang="fi-FI" altLang="fi-FI" sz="2400"/>
          </a:p>
        </p:txBody>
      </p:sp>
      <p:pic>
        <p:nvPicPr>
          <p:cNvPr id="5124" name="Picture 7" descr="D:\KIRSI\Kuvapankki nettiin\ikonit\marian temppeliinkäynti.jpg">
            <a:extLst>
              <a:ext uri="{FF2B5EF4-FFF2-40B4-BE49-F238E27FC236}">
                <a16:creationId xmlns:a16="http://schemas.microsoft.com/office/drawing/2014/main" id="{2C7C3B59-159E-AF80-61DC-9B0D7397FC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1557338"/>
            <a:ext cx="3608388" cy="48133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594674A-F17F-77F1-1CBD-1C51FE90C604}"/>
              </a:ext>
            </a:extLst>
          </p:cNvPr>
          <p:cNvSpPr>
            <a:spLocks noGrp="1" noChangeArrowheads="1"/>
          </p:cNvSpPr>
          <p:nvPr>
            <p:ph type="title"/>
          </p:nvPr>
        </p:nvSpPr>
        <p:spPr/>
        <p:txBody>
          <a:bodyPr/>
          <a:lstStyle/>
          <a:p>
            <a:pPr eaLnBrk="1" hangingPunct="1"/>
            <a:r>
              <a:rPr lang="fi-FI" altLang="fi-FI">
                <a:solidFill>
                  <a:schemeClr val="accent2"/>
                </a:solidFill>
              </a:rPr>
              <a:t>Marian ilmestys</a:t>
            </a:r>
          </a:p>
        </p:txBody>
      </p:sp>
      <p:sp>
        <p:nvSpPr>
          <p:cNvPr id="6147" name="Rectangle 5">
            <a:extLst>
              <a:ext uri="{FF2B5EF4-FFF2-40B4-BE49-F238E27FC236}">
                <a16:creationId xmlns:a16="http://schemas.microsoft.com/office/drawing/2014/main" id="{9045324D-5D1C-FFD0-F640-877690C9A1D0}"/>
              </a:ext>
            </a:extLst>
          </p:cNvPr>
          <p:cNvSpPr>
            <a:spLocks noGrp="1" noChangeArrowheads="1"/>
          </p:cNvSpPr>
          <p:nvPr>
            <p:ph type="body" sz="half" idx="1"/>
          </p:nvPr>
        </p:nvSpPr>
        <p:spPr/>
        <p:txBody>
          <a:bodyPr/>
          <a:lstStyle/>
          <a:p>
            <a:pPr eaLnBrk="1" hangingPunct="1"/>
            <a:r>
              <a:rPr lang="fi-FI" altLang="fi-FI" sz="2800"/>
              <a:t>Jumala valitsi Marian Jeesuksen äidiksi</a:t>
            </a:r>
          </a:p>
          <a:p>
            <a:pPr eaLnBrk="1" hangingPunct="1"/>
            <a:r>
              <a:rPr lang="fi-FI" altLang="fi-FI" sz="2800"/>
              <a:t>Maria tuli raskaaksi Pyhästä Hengestä</a:t>
            </a:r>
          </a:p>
          <a:p>
            <a:pPr eaLnBrk="1" hangingPunct="1"/>
            <a:r>
              <a:rPr lang="fi-FI" altLang="fi-FI" sz="2800"/>
              <a:t> </a:t>
            </a:r>
            <a:r>
              <a:rPr lang="fi-FI" altLang="fi-FI" sz="2800" i="1">
                <a:solidFill>
                  <a:schemeClr val="accent2"/>
                </a:solidFill>
              </a:rPr>
              <a:t>"Ole tervehditty, Maria, sinä armon saanut! Herra kanssasi!"</a:t>
            </a:r>
            <a:r>
              <a:rPr lang="fi-FI" altLang="fi-FI" sz="2800">
                <a:solidFill>
                  <a:schemeClr val="accent2"/>
                </a:solidFill>
              </a:rPr>
              <a:t> </a:t>
            </a:r>
          </a:p>
        </p:txBody>
      </p:sp>
      <p:pic>
        <p:nvPicPr>
          <p:cNvPr id="6148" name="Picture 7" descr="D:\KIRSI\Kuvapankki nettiin\uusia\Kiihtelysvaaran ikonit\marianilmestyspienennetty.jpg">
            <a:extLst>
              <a:ext uri="{FF2B5EF4-FFF2-40B4-BE49-F238E27FC236}">
                <a16:creationId xmlns:a16="http://schemas.microsoft.com/office/drawing/2014/main" id="{C18AD7FF-8C4A-FC55-C7E3-569DE89EA5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484313"/>
            <a:ext cx="3578225" cy="4714875"/>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97AE8A3B-AE68-E619-9588-BDC0A378004C}"/>
              </a:ext>
            </a:extLst>
          </p:cNvPr>
          <p:cNvSpPr>
            <a:spLocks noGrp="1" noChangeArrowheads="1"/>
          </p:cNvSpPr>
          <p:nvPr>
            <p:ph type="title"/>
          </p:nvPr>
        </p:nvSpPr>
        <p:spPr>
          <a:xfrm flipV="1">
            <a:off x="457200" y="188913"/>
            <a:ext cx="7786688" cy="85725"/>
          </a:xfrm>
        </p:spPr>
        <p:txBody>
          <a:bodyPr/>
          <a:lstStyle/>
          <a:p>
            <a:pPr eaLnBrk="1" hangingPunct="1"/>
            <a:r>
              <a:rPr lang="fi-FI" altLang="fi-FI" sz="4000"/>
              <a:t> </a:t>
            </a:r>
            <a:br>
              <a:rPr lang="fi-FI" altLang="fi-FI" sz="4000"/>
            </a:br>
            <a:endParaRPr lang="fi-FI" altLang="fi-FI" sz="4000"/>
          </a:p>
        </p:txBody>
      </p:sp>
      <p:sp>
        <p:nvSpPr>
          <p:cNvPr id="7171" name="Rectangle 5">
            <a:extLst>
              <a:ext uri="{FF2B5EF4-FFF2-40B4-BE49-F238E27FC236}">
                <a16:creationId xmlns:a16="http://schemas.microsoft.com/office/drawing/2014/main" id="{7EBD637F-84D6-563F-3A08-C95A4883462E}"/>
              </a:ext>
            </a:extLst>
          </p:cNvPr>
          <p:cNvSpPr>
            <a:spLocks noGrp="1" noChangeArrowheads="1"/>
          </p:cNvSpPr>
          <p:nvPr>
            <p:ph type="body" sz="half" idx="1"/>
          </p:nvPr>
        </p:nvSpPr>
        <p:spPr/>
        <p:txBody>
          <a:bodyPr/>
          <a:lstStyle/>
          <a:p>
            <a:pPr eaLnBrk="1" hangingPunct="1"/>
            <a:r>
              <a:rPr lang="fi-FI" altLang="fi-FI" sz="2800">
                <a:solidFill>
                  <a:schemeClr val="accent2"/>
                </a:solidFill>
                <a:latin typeface="Trebuchet MS" panose="020B0603020202020204" pitchFamily="34" charset="0"/>
              </a:rPr>
              <a:t>Jaakobin uni portaista, jotka yhdistävät maan ja taivaan, nähdään ennustuksena Jumalansynnyttäjästä</a:t>
            </a:r>
          </a:p>
        </p:txBody>
      </p:sp>
      <p:pic>
        <p:nvPicPr>
          <p:cNvPr id="7172" name="Picture 7" descr="D:\KIRSI\Kuvapankki nettiin\Katedraali\Käsitellyt ikonit\Pyhät\Jaakobin_unipienennetty.jpg">
            <a:extLst>
              <a:ext uri="{FF2B5EF4-FFF2-40B4-BE49-F238E27FC236}">
                <a16:creationId xmlns:a16="http://schemas.microsoft.com/office/drawing/2014/main" id="{84C1B601-50DC-BEEA-2AEF-831886B088A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1538" y="1196975"/>
            <a:ext cx="3705225" cy="4957763"/>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78E40D19-E4DE-BFA5-9426-222B1C07C182}"/>
              </a:ext>
            </a:extLst>
          </p:cNvPr>
          <p:cNvSpPr>
            <a:spLocks noGrp="1" noChangeArrowheads="1"/>
          </p:cNvSpPr>
          <p:nvPr>
            <p:ph type="title"/>
          </p:nvPr>
        </p:nvSpPr>
        <p:spPr/>
        <p:txBody>
          <a:bodyPr/>
          <a:lstStyle/>
          <a:p>
            <a:pPr eaLnBrk="1" hangingPunct="1"/>
            <a:r>
              <a:rPr lang="fi-FI" altLang="fi-FI">
                <a:latin typeface="Trebuchet MS" panose="020B0603020202020204" pitchFamily="34" charset="0"/>
              </a:rPr>
              <a:t>JUMALANSYNNYTTÄJÄ</a:t>
            </a:r>
          </a:p>
        </p:txBody>
      </p:sp>
      <p:sp>
        <p:nvSpPr>
          <p:cNvPr id="8195" name="Rectangle 5">
            <a:extLst>
              <a:ext uri="{FF2B5EF4-FFF2-40B4-BE49-F238E27FC236}">
                <a16:creationId xmlns:a16="http://schemas.microsoft.com/office/drawing/2014/main" id="{971A01B3-17B5-7B9E-5251-B5FED2ACFAA7}"/>
              </a:ext>
            </a:extLst>
          </p:cNvPr>
          <p:cNvSpPr>
            <a:spLocks noGrp="1" noChangeArrowheads="1"/>
          </p:cNvSpPr>
          <p:nvPr>
            <p:ph type="body" sz="half" idx="1"/>
          </p:nvPr>
        </p:nvSpPr>
        <p:spPr>
          <a:xfrm>
            <a:off x="457200" y="1341438"/>
            <a:ext cx="7786688" cy="2303462"/>
          </a:xfrm>
        </p:spPr>
        <p:txBody>
          <a:bodyPr/>
          <a:lstStyle/>
          <a:p>
            <a:pPr eaLnBrk="1" hangingPunct="1"/>
            <a:r>
              <a:rPr lang="fi-FI" altLang="fi-FI" sz="2400">
                <a:latin typeface="Trebuchet MS" panose="020B0603020202020204" pitchFamily="34" charset="0"/>
              </a:rPr>
              <a:t>Maria ei ole vain Jeesuksen synnyttäjä, vaan Jumalansynnyttäjä, Jumalanäiti. </a:t>
            </a:r>
          </a:p>
          <a:p>
            <a:pPr eaLnBrk="1" hangingPunct="1"/>
            <a:r>
              <a:rPr lang="fi-FI" altLang="fi-FI" sz="2400">
                <a:latin typeface="Trebuchet MS" panose="020B0603020202020204" pitchFamily="34" charset="0"/>
              </a:rPr>
              <a:t>(Efeson kirkolliskokous)</a:t>
            </a:r>
          </a:p>
        </p:txBody>
      </p:sp>
      <p:pic>
        <p:nvPicPr>
          <p:cNvPr id="8196" name="Picture 9" descr="D:\KIRSI\Kuvapankki nettiin\Katedraali\Käsitellyt ikonit\Juhlaikonit\JPG juhlaikonit\Jouluikoni rajattu.jpg">
            <a:extLst>
              <a:ext uri="{FF2B5EF4-FFF2-40B4-BE49-F238E27FC236}">
                <a16:creationId xmlns:a16="http://schemas.microsoft.com/office/drawing/2014/main" id="{BCC57CFC-1C16-02B2-6035-5434CB2A8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781300"/>
            <a:ext cx="63500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isällön paikkamerkki 9">
            <a:extLst>
              <a:ext uri="{FF2B5EF4-FFF2-40B4-BE49-F238E27FC236}">
                <a16:creationId xmlns:a16="http://schemas.microsoft.com/office/drawing/2014/main" id="{BE219601-E712-CADA-0E40-415BB730D795}"/>
              </a:ext>
            </a:extLst>
          </p:cNvPr>
          <p:cNvSpPr>
            <a:spLocks noGrp="1"/>
          </p:cNvSpPr>
          <p:nvPr>
            <p:ph sz="half" idx="2"/>
          </p:nvPr>
        </p:nvSpPr>
        <p:spPr>
          <a:xfrm>
            <a:off x="8532813" y="5732463"/>
            <a:ext cx="153987" cy="393700"/>
          </a:xfrm>
        </p:spPr>
        <p:txBody>
          <a:bodyPr/>
          <a:lstStyle/>
          <a:p>
            <a:pPr eaLnBrk="1" hangingPunct="1">
              <a:buFontTx/>
              <a:buNone/>
            </a:pPr>
            <a:r>
              <a:rPr lang="fi-FI" altLang="fi-FI"/>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7B0C8703-2D47-4285-E5D1-EFBA5B5E4132}"/>
              </a:ext>
            </a:extLst>
          </p:cNvPr>
          <p:cNvSpPr>
            <a:spLocks noGrp="1" noChangeArrowheads="1"/>
          </p:cNvSpPr>
          <p:nvPr>
            <p:ph type="title"/>
          </p:nvPr>
        </p:nvSpPr>
        <p:spPr/>
        <p:txBody>
          <a:bodyPr/>
          <a:lstStyle/>
          <a:p>
            <a:pPr eaLnBrk="1" hangingPunct="1"/>
            <a:r>
              <a:rPr lang="fi-FI" altLang="fi-FI">
                <a:latin typeface="Trebuchet MS" panose="020B0603020202020204" pitchFamily="34" charset="0"/>
              </a:rPr>
              <a:t>Neitsyt Maria</a:t>
            </a:r>
          </a:p>
        </p:txBody>
      </p:sp>
      <p:sp>
        <p:nvSpPr>
          <p:cNvPr id="9219" name="Rectangle 5">
            <a:extLst>
              <a:ext uri="{FF2B5EF4-FFF2-40B4-BE49-F238E27FC236}">
                <a16:creationId xmlns:a16="http://schemas.microsoft.com/office/drawing/2014/main" id="{65A3DB49-E36E-341F-BB4B-54E34B341922}"/>
              </a:ext>
            </a:extLst>
          </p:cNvPr>
          <p:cNvSpPr>
            <a:spLocks noGrp="1" noChangeArrowheads="1"/>
          </p:cNvSpPr>
          <p:nvPr>
            <p:ph type="body" sz="half" idx="1"/>
          </p:nvPr>
        </p:nvSpPr>
        <p:spPr/>
        <p:txBody>
          <a:bodyPr/>
          <a:lstStyle/>
          <a:p>
            <a:pPr eaLnBrk="1" hangingPunct="1"/>
            <a:r>
              <a:rPr lang="fi-FI" altLang="fi-FI" sz="2800">
                <a:latin typeface="Trebuchet MS" panose="020B0603020202020204" pitchFamily="34" charset="0"/>
              </a:rPr>
              <a:t>Maria on ainainen neitsyt</a:t>
            </a:r>
          </a:p>
          <a:p>
            <a:pPr eaLnBrk="1" hangingPunct="1"/>
            <a:r>
              <a:rPr lang="fi-FI" altLang="fi-FI" sz="2800">
                <a:latin typeface="Trebuchet MS" panose="020B0603020202020204" pitchFamily="34" charset="0"/>
              </a:rPr>
              <a:t>”ennen syntymää, syntymän aikana, syntymän jälkeen”</a:t>
            </a:r>
          </a:p>
          <a:p>
            <a:pPr eaLnBrk="1" hangingPunct="1"/>
            <a:r>
              <a:rPr lang="fi-FI" altLang="fi-FI" sz="2800">
                <a:latin typeface="Trebuchet MS" panose="020B0603020202020204" pitchFamily="34" charset="0"/>
              </a:rPr>
              <a:t>Tämä heijastaa Kristuksen ennaltaolemista</a:t>
            </a:r>
          </a:p>
        </p:txBody>
      </p:sp>
      <p:pic>
        <p:nvPicPr>
          <p:cNvPr id="9220" name="Picture 8" descr="D:\KIRSI\Kuvapankki nettiin\Katedraali\Käsitellyt ikonit\Oranttipienennetty.jpg">
            <a:extLst>
              <a:ext uri="{FF2B5EF4-FFF2-40B4-BE49-F238E27FC236}">
                <a16:creationId xmlns:a16="http://schemas.microsoft.com/office/drawing/2014/main" id="{9E76ECD3-9EB6-623E-295F-C11196E62B4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89500" y="1600200"/>
            <a:ext cx="3556000" cy="452596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9CFF922-650C-D400-49E8-3C8FCE9636D2}"/>
              </a:ext>
            </a:extLst>
          </p:cNvPr>
          <p:cNvSpPr>
            <a:spLocks noGrp="1" noChangeArrowheads="1"/>
          </p:cNvSpPr>
          <p:nvPr>
            <p:ph type="title"/>
          </p:nvPr>
        </p:nvSpPr>
        <p:spPr/>
        <p:txBody>
          <a:bodyPr/>
          <a:lstStyle/>
          <a:p>
            <a:pPr eaLnBrk="1" hangingPunct="1"/>
            <a:r>
              <a:rPr lang="fi-FI" altLang="fi-FI">
                <a:solidFill>
                  <a:schemeClr val="accent2"/>
                </a:solidFill>
              </a:rPr>
              <a:t>Jeesuksen perhe</a:t>
            </a:r>
          </a:p>
        </p:txBody>
      </p:sp>
      <p:sp>
        <p:nvSpPr>
          <p:cNvPr id="10243" name="Rectangle 4">
            <a:extLst>
              <a:ext uri="{FF2B5EF4-FFF2-40B4-BE49-F238E27FC236}">
                <a16:creationId xmlns:a16="http://schemas.microsoft.com/office/drawing/2014/main" id="{82242984-6F58-367F-9122-AB9E864305F6}"/>
              </a:ext>
            </a:extLst>
          </p:cNvPr>
          <p:cNvSpPr>
            <a:spLocks noGrp="1" noChangeArrowheads="1"/>
          </p:cNvSpPr>
          <p:nvPr>
            <p:ph type="body" sz="half" idx="1"/>
          </p:nvPr>
        </p:nvSpPr>
        <p:spPr/>
        <p:txBody>
          <a:bodyPr/>
          <a:lstStyle/>
          <a:p>
            <a:pPr eaLnBrk="1" hangingPunct="1">
              <a:lnSpc>
                <a:spcPct val="80000"/>
              </a:lnSpc>
            </a:pPr>
            <a:r>
              <a:rPr lang="fi-FI" altLang="fi-FI" sz="1800" b="1">
                <a:solidFill>
                  <a:schemeClr val="accent2"/>
                </a:solidFill>
              </a:rPr>
              <a:t>Pyhä Joosef Kihlaaja </a:t>
            </a:r>
            <a:r>
              <a:rPr lang="fi-FI" altLang="fi-FI" sz="1800">
                <a:solidFill>
                  <a:schemeClr val="accent2"/>
                </a:solidFill>
              </a:rPr>
              <a:t>Neitseen Marian aviomies, oli kuningas Daavidin jälkeläisiä. Ensimmäisestä avioliitostaan hänellä oli neljä poikaa, Jaakob, Joosef, Juuda ja Simeon ja kolme tytärtä, Ester, Martta ja Salome, josta tuli Sebedeuksen vaimo ja apostolien Jaakobin ja Johanneksen äiti. Jäätyään leskeksi keski-ikäisenä ensimmäisestä avioliitostaan pyhä Joosef suuntasi elämänsä ankaraan pidättyvyyteen. Hän tietoisesti valitsi aviopuolisona ja suojelijana olemisen kaikkein pyhimmälle Jumalansynnyttäjälle, joka oli tehnyt lupauksen neitsyydestä. </a:t>
            </a:r>
            <a:endParaRPr lang="fi-FI" altLang="fi-FI" sz="1800" b="1">
              <a:solidFill>
                <a:schemeClr val="accent2"/>
              </a:solidFill>
            </a:endParaRPr>
          </a:p>
          <a:p>
            <a:pPr eaLnBrk="1" hangingPunct="1">
              <a:lnSpc>
                <a:spcPct val="80000"/>
              </a:lnSpc>
            </a:pPr>
            <a:r>
              <a:rPr lang="fi-FI" altLang="fi-FI" sz="1800">
                <a:solidFill>
                  <a:schemeClr val="accent2"/>
                </a:solidFill>
              </a:rPr>
              <a:t>Maria ei synnyttänyt muita lapsia.</a:t>
            </a:r>
          </a:p>
        </p:txBody>
      </p:sp>
      <p:pic>
        <p:nvPicPr>
          <p:cNvPr id="10244" name="Picture 6" descr="D:\KIRSI\Kuvapankki nettiin\ikonit\Joosefpieni.jpg">
            <a:extLst>
              <a:ext uri="{FF2B5EF4-FFF2-40B4-BE49-F238E27FC236}">
                <a16:creationId xmlns:a16="http://schemas.microsoft.com/office/drawing/2014/main" id="{395AD7DF-E16C-8EA9-E69E-3749F9F6E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412875"/>
            <a:ext cx="279241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isällön paikkamerkki 9">
            <a:extLst>
              <a:ext uri="{FF2B5EF4-FFF2-40B4-BE49-F238E27FC236}">
                <a16:creationId xmlns:a16="http://schemas.microsoft.com/office/drawing/2014/main" id="{AA10C803-F11A-2E88-8CB5-AF889C010C5E}"/>
              </a:ext>
            </a:extLst>
          </p:cNvPr>
          <p:cNvSpPr>
            <a:spLocks noGrp="1"/>
          </p:cNvSpPr>
          <p:nvPr>
            <p:ph sz="half" idx="2"/>
          </p:nvPr>
        </p:nvSpPr>
        <p:spPr/>
        <p:txBody>
          <a:bodyPr/>
          <a:lstStyle/>
          <a:p>
            <a:pPr eaLnBrk="1" hangingPunct="1">
              <a:buFontTx/>
              <a:buNone/>
            </a:pPr>
            <a:r>
              <a:rPr lang="fi-FI" altLang="fi-FI"/>
              <a:t> </a:t>
            </a:r>
          </a:p>
        </p:txBody>
      </p:sp>
    </p:spTree>
  </p:cSld>
  <p:clrMapOvr>
    <a:masterClrMapping/>
  </p:clrMapOvr>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TotalTime>
  <Words>319</Words>
  <Application>Microsoft Office PowerPoint</Application>
  <PresentationFormat>Näytössä katseltava diaesitys (4:3)</PresentationFormat>
  <Paragraphs>42</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Trebuchet MS</vt:lpstr>
      <vt:lpstr>Oletusrakenne</vt:lpstr>
      <vt:lpstr>Neitsyt Maria</vt:lpstr>
      <vt:lpstr>Herran isovanhemmat</vt:lpstr>
      <vt:lpstr>Marian syntymä</vt:lpstr>
      <vt:lpstr>Marian lapsuus</vt:lpstr>
      <vt:lpstr>Marian ilmestys</vt:lpstr>
      <vt:lpstr>  </vt:lpstr>
      <vt:lpstr>JUMALANSYNNYTTÄJÄ</vt:lpstr>
      <vt:lpstr>Neitsyt Maria</vt:lpstr>
      <vt:lpstr>Jeesuksen perhe</vt:lpstr>
      <vt:lpstr>”Kerubeja kunnioitettavampi”</vt:lpstr>
      <vt:lpstr>Marian kuolonuneen nukkuminen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Neitsyt Maria</dc:title>
  <dc:creator>Sami</dc:creator>
  <cp:lastModifiedBy>Kaarina Lyhykainen</cp:lastModifiedBy>
  <cp:revision>10</cp:revision>
  <dcterms:created xsi:type="dcterms:W3CDTF">2009-12-03T18:00:33Z</dcterms:created>
  <dcterms:modified xsi:type="dcterms:W3CDTF">2024-10-18T10:51:31Z</dcterms:modified>
</cp:coreProperties>
</file>